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0" r:id="rId1"/>
  </p:sldMasterIdLst>
  <p:notesMasterIdLst>
    <p:notesMasterId r:id="rId15"/>
  </p:notesMasterIdLst>
  <p:sldIdLst>
    <p:sldId id="256" r:id="rId2"/>
    <p:sldId id="302" r:id="rId3"/>
    <p:sldId id="285" r:id="rId4"/>
    <p:sldId id="303" r:id="rId5"/>
    <p:sldId id="283" r:id="rId6"/>
    <p:sldId id="265" r:id="rId7"/>
    <p:sldId id="266" r:id="rId8"/>
    <p:sldId id="297" r:id="rId9"/>
    <p:sldId id="301" r:id="rId10"/>
    <p:sldId id="286" r:id="rId11"/>
    <p:sldId id="299" r:id="rId12"/>
    <p:sldId id="282" r:id="rId13"/>
    <p:sldId id="277" r:id="rId1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54" autoAdjust="0"/>
    <p:restoredTop sz="94660"/>
  </p:normalViewPr>
  <p:slideViewPr>
    <p:cSldViewPr>
      <p:cViewPr varScale="1">
        <p:scale>
          <a:sx n="108" d="100"/>
          <a:sy n="108" d="100"/>
        </p:scale>
        <p:origin x="146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18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4537261097504696E-2"/>
          <c:y val="7.2548404275552522E-2"/>
          <c:w val="0.89124925625942653"/>
          <c:h val="0.7941892046102931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Безвозмездные поступления; 
34 417,3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Лист1!$A$2:$A$3</c:f>
              <c:strCache>
                <c:ptCount val="2"/>
                <c:pt idx="0">
                  <c:v>Расходы</c:v>
                </c:pt>
                <c:pt idx="1">
                  <c:v>Доходы</c:v>
                </c:pt>
              </c:strCache>
            </c:strRef>
          </c:cat>
          <c:val>
            <c:numRef>
              <c:f>Лист1!$B$2:$B$3</c:f>
              <c:numCache>
                <c:formatCode>#,##0.00</c:formatCode>
                <c:ptCount val="2"/>
                <c:pt idx="0" formatCode="General">
                  <c:v>0</c:v>
                </c:pt>
                <c:pt idx="1">
                  <c:v>34417.300000000003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DE-4D1D-A02C-587D7724886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Неналоговые доходы; 
3 400,9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Лист1!$A$2:$A$3</c:f>
              <c:strCache>
                <c:ptCount val="2"/>
                <c:pt idx="0">
                  <c:v>Расходы</c:v>
                </c:pt>
                <c:pt idx="1">
                  <c:v>Доходы</c:v>
                </c:pt>
              </c:strCache>
            </c:strRef>
          </c:cat>
          <c:val>
            <c:numRef>
              <c:f>Лист1!$C$2:$C$3</c:f>
              <c:numCache>
                <c:formatCode>#,##0.00</c:formatCode>
                <c:ptCount val="2"/>
                <c:pt idx="0">
                  <c:v>70000</c:v>
                </c:pt>
                <c:pt idx="1">
                  <c:v>3400.9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DE-4D1D-A02C-587D7724886E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Налоговые доходы; 
36 315,8</c:v>
                </c:pt>
              </c:strCache>
            </c:strRef>
          </c:tx>
          <c:spPr>
            <a:solidFill>
              <a:srgbClr val="C578D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C578D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/>
            </c:spPr>
            <c:extLst>
              <c:ext xmlns:c16="http://schemas.microsoft.com/office/drawing/2014/chart" uri="{C3380CC4-5D6E-409C-BE32-E72D297353CC}">
                <c16:uniqueId val="{00000003-1BDE-4D1D-A02C-587D7724886E}"/>
              </c:ext>
            </c:extLst>
          </c:dPt>
          <c:cat>
            <c:strRef>
              <c:f>Лист1!$A$2:$A$3</c:f>
              <c:strCache>
                <c:ptCount val="2"/>
                <c:pt idx="0">
                  <c:v>Расходы</c:v>
                </c:pt>
                <c:pt idx="1">
                  <c:v>Доходы</c:v>
                </c:pt>
              </c:strCache>
            </c:strRef>
          </c:cat>
          <c:val>
            <c:numRef>
              <c:f>Лист1!$D$2:$D$3</c:f>
              <c:numCache>
                <c:formatCode>#,##0.00</c:formatCode>
                <c:ptCount val="2"/>
                <c:pt idx="0">
                  <c:v>3208.4</c:v>
                </c:pt>
                <c:pt idx="1">
                  <c:v>36315.800000000003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BDE-4D1D-A02C-587D772488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6"/>
        <c:gapDepth val="0"/>
        <c:shape val="cylinder"/>
        <c:axId val="222405456"/>
        <c:axId val="224512336"/>
        <c:axId val="0"/>
      </c:bar3DChart>
      <c:catAx>
        <c:axId val="22240545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24512336"/>
        <c:crosses val="autoZero"/>
        <c:auto val="1"/>
        <c:lblAlgn val="ctr"/>
        <c:lblOffset val="100"/>
        <c:noMultiLvlLbl val="0"/>
      </c:catAx>
      <c:valAx>
        <c:axId val="224512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dirty="0"/>
                  <a:t>Тысяч</a:t>
                </a:r>
                <a:r>
                  <a:rPr lang="ru-RU" baseline="0" dirty="0"/>
                  <a:t> рублей</a:t>
                </a:r>
              </a:p>
              <a:p>
                <a:pPr>
                  <a:defRPr/>
                </a:pPr>
                <a:endParaRPr lang="ru-RU" baseline="0" dirty="0"/>
              </a:p>
              <a:p>
                <a:pPr>
                  <a:defRPr/>
                </a:pPr>
                <a:endParaRPr lang="ru-RU" baseline="0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BY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  <c:crossAx val="222405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4926933939683091"/>
          <c:y val="0.20363307847388643"/>
          <c:w val="0.14945017961014495"/>
          <c:h val="0.4550526836319372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BY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gradFill>
          <a:gsLst>
            <a:gs pos="0">
              <a:srgbClr val="00B0F0"/>
            </a:gs>
            <a:gs pos="77000">
              <a:schemeClr val="accent4">
                <a:lumMod val="60000"/>
                <a:lumOff val="40000"/>
              </a:schemeClr>
            </a:gs>
            <a:gs pos="100000">
              <a:schemeClr val="accent1">
                <a:lumMod val="60000"/>
                <a:lumOff val="40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13500000" scaled="1"/>
        </a:gradFill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45,0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D88-4AE6-A7FF-0AF8F5833E6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45,4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76D-4756-BE0C-67153F91FE8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24,0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D88-4AE6-A7FF-0AF8F5833E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по бюджету</c:v>
                </c:pt>
                <c:pt idx="1">
                  <c:v>Районный бюджет</c:v>
                </c:pt>
                <c:pt idx="2">
                  <c:v>Бюджеты сельсоветов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55.6</c:v>
                </c:pt>
                <c:pt idx="1">
                  <c:v>56.2</c:v>
                </c:pt>
                <c:pt idx="2">
                  <c:v>30.2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34-498E-A946-962B0BD941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81241615"/>
        <c:axId val="481239119"/>
        <c:axId val="0"/>
      </c:bar3DChart>
      <c:catAx>
        <c:axId val="4812416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1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  <c:crossAx val="481239119"/>
        <c:crosses val="autoZero"/>
        <c:auto val="1"/>
        <c:lblAlgn val="ctr"/>
        <c:lblOffset val="100"/>
        <c:noMultiLvlLbl val="0"/>
      </c:catAx>
      <c:valAx>
        <c:axId val="4812391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  <c:crossAx val="481241615"/>
        <c:crosses val="autoZero"/>
        <c:crossBetween val="between"/>
      </c:valAx>
      <c:spPr>
        <a:gradFill>
          <a:gsLst>
            <a:gs pos="0">
              <a:schemeClr val="accent6">
                <a:lumMod val="60000"/>
                <a:lumOff val="40000"/>
              </a:schemeClr>
            </a:gs>
            <a:gs pos="67000">
              <a:schemeClr val="accent2">
                <a:lumMod val="60000"/>
                <a:lumOff val="40000"/>
              </a:schemeClr>
            </a:gs>
            <a:gs pos="77000">
              <a:schemeClr val="accent2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aseline="0"/>
            </a:pPr>
            <a:r>
              <a:rPr lang="ru-RU" sz="1800" baseline="0" dirty="0"/>
              <a:t>Состав, тыс. рублей</a:t>
            </a:r>
          </a:p>
        </c:rich>
      </c:tx>
      <c:overlay val="0"/>
    </c:title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147732729269041"/>
          <c:y val="5.2910797358553439E-2"/>
          <c:w val="0.46880961975036872"/>
          <c:h val="0.920471358531683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Заработная плата и начисления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Лист1!$B$2</c:f>
              <c:numCache>
                <c:formatCode>#,##0.0</c:formatCode>
                <c:ptCount val="1"/>
                <c:pt idx="0">
                  <c:v>46455.4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D5-48A7-87FD-5D6F3F393B3C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Коммунальные услуги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Лист1!$B$3</c:f>
              <c:numCache>
                <c:formatCode>#,##0.0</c:formatCode>
                <c:ptCount val="1"/>
                <c:pt idx="0">
                  <c:v>4923.6000000000004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D5-48A7-87FD-5D6F3F393B3C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Субсидии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Лист1!$B$4</c:f>
              <c:numCache>
                <c:formatCode>#,##0.0</c:formatCode>
                <c:ptCount val="1"/>
                <c:pt idx="0">
                  <c:v>7453.2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BD5-48A7-87FD-5D6F3F393B3C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Продукты питания и лекарственные средства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Лист1!$B$5</c:f>
              <c:numCache>
                <c:formatCode>#,##0.0</c:formatCode>
                <c:ptCount val="1"/>
                <c:pt idx="0">
                  <c:v>2926.6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BD5-48A7-87FD-5D6F3F393B3C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Текущие трансферты населению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Лист1!$B$6</c:f>
              <c:numCache>
                <c:formatCode>#,##0.0</c:formatCode>
                <c:ptCount val="1"/>
                <c:pt idx="0">
                  <c:v>2956.2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BD5-48A7-87FD-5D6F3F393B3C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Прочие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Лист1!$B$7</c:f>
              <c:numCache>
                <c:formatCode>#,##0.0</c:formatCode>
                <c:ptCount val="1"/>
                <c:pt idx="0">
                  <c:v>4792.6000000000004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BD5-48A7-87FD-5D6F3F393B3C}"/>
            </c:ext>
          </c:extLst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Содержание сооружений благоустройства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dLbl>
              <c:idx val="0"/>
              <c:layout>
                <c:manualLayout>
                  <c:x val="-0.12259330506402177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BD5-48A7-87FD-5D6F3F393B3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Лист1!$B$8</c:f>
              <c:numCache>
                <c:formatCode>#,##0.0</c:formatCode>
                <c:ptCount val="1"/>
                <c:pt idx="0">
                  <c:v>2994.1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BD5-48A7-87FD-5D6F3F393B3C}"/>
            </c:ext>
          </c:extLst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Обслуживание долга местных органов власти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Лист1!$B$9</c:f>
              <c:numCache>
                <c:formatCode>#,##0.0</c:formatCode>
                <c:ptCount val="1"/>
                <c:pt idx="0">
                  <c:v>195.9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BD5-48A7-87FD-5D6F3F393B3C}"/>
            </c:ext>
          </c:extLst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Капитальные расходы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1434180785647244E-3"/>
                  <c:y val="-3.94510331182196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BD5-48A7-87FD-5D6F3F393B3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Лист1!$B$10</c:f>
              <c:numCache>
                <c:formatCode>#,##0.0</c:formatCode>
                <c:ptCount val="1"/>
                <c:pt idx="0">
                  <c:v>1227.9000000000001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BD5-48A7-87FD-5D6F3F393B3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1594368"/>
        <c:axId val="31605888"/>
        <c:axId val="0"/>
      </c:bar3DChart>
      <c:catAx>
        <c:axId val="31594368"/>
        <c:scaling>
          <c:orientation val="minMax"/>
        </c:scaling>
        <c:delete val="1"/>
        <c:axPos val="b"/>
        <c:majorTickMark val="out"/>
        <c:minorTickMark val="none"/>
        <c:tickLblPos val="nextTo"/>
        <c:crossAx val="31605888"/>
        <c:crosses val="autoZero"/>
        <c:auto val="1"/>
        <c:lblAlgn val="ctr"/>
        <c:lblOffset val="100"/>
        <c:noMultiLvlLbl val="0"/>
      </c:catAx>
      <c:valAx>
        <c:axId val="31605888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 sz="1800" baseline="0"/>
            </a:pPr>
            <a:endParaRPr lang="ru-BY"/>
          </a:p>
        </c:txPr>
        <c:crossAx val="315943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4551822835967065"/>
          <c:y val="0.10236663137788862"/>
          <c:w val="0.33562126316894336"/>
          <c:h val="0.8976333686221115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000">
          <a:latin typeface="Times New Roman" pitchFamily="18" charset="0"/>
          <a:cs typeface="Times New Roman" pitchFamily="18" charset="0"/>
        </a:defRPr>
      </a:pPr>
      <a:endParaRPr lang="ru-BY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aseline="0">
                <a:latin typeface="Times New Roman" pitchFamily="18" charset="0"/>
              </a:defRPr>
            </a:pPr>
            <a:r>
              <a:rPr lang="ru-RU" sz="1800" baseline="0" dirty="0">
                <a:latin typeface="Times New Roman" pitchFamily="18" charset="0"/>
              </a:rPr>
              <a:t>Структура, %</a:t>
            </a:r>
          </a:p>
        </c:rich>
      </c:tx>
      <c:overlay val="1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Заработная плата и начисления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Times New Roman" pitchFamily="18" charset="0"/>
                    <a:cs typeface="Times New Roman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Лист1!$B$2</c:f>
              <c:numCache>
                <c:formatCode>General</c:formatCode>
                <c:ptCount val="1"/>
                <c:pt idx="0">
                  <c:v>62.8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87-43C9-8FED-3368235E19E9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Коммунальные услуги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Times New Roman" pitchFamily="18" charset="0"/>
                    <a:cs typeface="Times New Roman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Лист1!$B$3</c:f>
              <c:numCache>
                <c:formatCode>General</c:formatCode>
                <c:ptCount val="1"/>
                <c:pt idx="0">
                  <c:v>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D87-43C9-8FED-3368235E19E9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Субсидии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>
                    <a:latin typeface="Times New Roman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Лист1!$B$4</c:f>
              <c:numCache>
                <c:formatCode>General</c:formatCode>
                <c:ptCount val="1"/>
                <c:pt idx="0">
                  <c:v>10.1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D87-43C9-8FED-3368235E19E9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Продукты питания и лекарственные средства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Times New Roman" pitchFamily="18" charset="0"/>
                    <a:cs typeface="Times New Roman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Лист1!$B$5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D87-43C9-8FED-3368235E19E9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Текущие трансферты населению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Times New Roman" pitchFamily="18" charset="0"/>
                    <a:cs typeface="Times New Roman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Лист1!$B$6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D87-43C9-8FED-3368235E19E9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Прочие</c:v>
                </c:pt>
              </c:strCache>
            </c:strRef>
          </c:tx>
          <c:spPr>
            <a:solidFill>
              <a:schemeClr val="accent4">
                <a:lumMod val="20000"/>
                <a:lumOff val="8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Times New Roman" pitchFamily="18" charset="0"/>
                    <a:cs typeface="Times New Roman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Лист1!$B$7</c:f>
              <c:numCache>
                <c:formatCode>General</c:formatCode>
                <c:ptCount val="1"/>
                <c:pt idx="0">
                  <c:v>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D87-43C9-8FED-3368235E19E9}"/>
            </c:ext>
          </c:extLst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Содержание сооружений благоустройства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Times New Roman" pitchFamily="18" charset="0"/>
                    <a:cs typeface="Times New Roman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Лист1!$B$8</c:f>
              <c:numCache>
                <c:formatCode>General</c:formatCode>
                <c:ptCount val="1"/>
                <c:pt idx="0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D87-43C9-8FED-3368235E19E9}"/>
            </c:ext>
          </c:extLst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Обслуживание долга местных органов власти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6.9128043990573443E-2"/>
                  <c:y val="2.35159056401139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D87-43C9-8FED-3368235E19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Times New Roman" pitchFamily="18" charset="0"/>
                    <a:cs typeface="Times New Roman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Лист1!$B$9</c:f>
              <c:numCache>
                <c:formatCode>General</c:formatCode>
                <c:ptCount val="1"/>
                <c:pt idx="0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D87-43C9-8FED-3368235E19E9}"/>
            </c:ext>
          </c:extLst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Капитальные расходы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3.2922267896159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D87-43C9-8FED-3368235E19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Times New Roman" pitchFamily="18" charset="0"/>
                    <a:cs typeface="Times New Roman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Лист1!$B$10</c:f>
              <c:numCache>
                <c:formatCode>General</c:formatCode>
                <c:ptCount val="1"/>
                <c:pt idx="0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D87-43C9-8FED-3368235E19E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60628352"/>
        <c:axId val="60646912"/>
        <c:axId val="0"/>
      </c:bar3DChart>
      <c:catAx>
        <c:axId val="60628352"/>
        <c:scaling>
          <c:orientation val="minMax"/>
        </c:scaling>
        <c:delete val="1"/>
        <c:axPos val="b"/>
        <c:majorTickMark val="out"/>
        <c:minorTickMark val="none"/>
        <c:tickLblPos val="nextTo"/>
        <c:crossAx val="60646912"/>
        <c:crosses val="autoZero"/>
        <c:auto val="1"/>
        <c:lblAlgn val="ctr"/>
        <c:lblOffset val="100"/>
        <c:noMultiLvlLbl val="0"/>
      </c:catAx>
      <c:valAx>
        <c:axId val="6064691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BY"/>
          </a:p>
        </c:txPr>
        <c:crossAx val="606283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4500398958378591"/>
          <c:y val="8.8433137058845313E-2"/>
          <c:w val="0.33614290750969694"/>
          <c:h val="0.88427489538199455"/>
        </c:manualLayout>
      </c:layout>
      <c:overlay val="0"/>
      <c:txPr>
        <a:bodyPr/>
        <a:lstStyle/>
        <a:p>
          <a:pPr>
            <a:defRPr sz="1000" baseline="0">
              <a:latin typeface="Times New Roman" pitchFamily="18" charset="0"/>
            </a:defRPr>
          </a:pPr>
          <a:endParaRPr lang="ru-BY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BY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Сельское хозяйство, рыбохозяйственная деятельность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тыс. рублей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1216.5999999999999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14-407F-B2F8-C989A7C9F13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Топливо и энергетика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тыс. рублей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770.9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014-407F-B2F8-C989A7C9F13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Транспорт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тыс. рублей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280.60000000000002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014-407F-B2F8-C989A7C9F13B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Другая деятельность в области национальной экономики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2003926549952642E-2"/>
                  <c:y val="-6.26555210552769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014-407F-B2F8-C989A7C9F1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тыс. рублей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32.799999999999997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014-407F-B2F8-C989A7C9F13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93891200"/>
        <c:axId val="93901568"/>
        <c:axId val="0"/>
      </c:bar3DChart>
      <c:catAx>
        <c:axId val="93891200"/>
        <c:scaling>
          <c:orientation val="minMax"/>
        </c:scaling>
        <c:delete val="1"/>
        <c:axPos val="b"/>
        <c:title>
          <c:tx>
            <c:rich>
              <a:bodyPr/>
              <a:lstStyle/>
              <a:p>
                <a:pPr>
                  <a:defRPr sz="1400" b="0"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 sz="1400" b="0" dirty="0">
                    <a:latin typeface="Times New Roman" pitchFamily="18" charset="0"/>
                    <a:cs typeface="Times New Roman" pitchFamily="18" charset="0"/>
                  </a:rPr>
                  <a:t>1 </a:t>
                </a:r>
                <a:r>
                  <a:rPr lang="en-US" sz="1400" b="0" dirty="0">
                    <a:latin typeface="Times New Roman" pitchFamily="18" charset="0"/>
                    <a:cs typeface="Times New Roman" pitchFamily="18" charset="0"/>
                  </a:rPr>
                  <a:t>973</a:t>
                </a:r>
                <a:r>
                  <a:rPr lang="ru-RU" sz="1400" b="0" dirty="0">
                    <a:latin typeface="Times New Roman" pitchFamily="18" charset="0"/>
                    <a:cs typeface="Times New Roman" pitchFamily="18" charset="0"/>
                  </a:rPr>
                  <a:t>,</a:t>
                </a:r>
                <a:r>
                  <a:rPr lang="en-US" sz="1400" b="0" dirty="0">
                    <a:latin typeface="Times New Roman" pitchFamily="18" charset="0"/>
                    <a:cs typeface="Times New Roman" pitchFamily="18" charset="0"/>
                  </a:rPr>
                  <a:t>0</a:t>
                </a:r>
                <a:r>
                  <a:rPr lang="ru-RU" sz="1400" b="0" dirty="0">
                    <a:latin typeface="Times New Roman" pitchFamily="18" charset="0"/>
                    <a:cs typeface="Times New Roman" pitchFamily="18" charset="0"/>
                  </a:rPr>
                  <a:t> тыс. рублей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crossAx val="93901568"/>
        <c:crosses val="autoZero"/>
        <c:auto val="1"/>
        <c:lblAlgn val="ctr"/>
        <c:lblOffset val="100"/>
        <c:noMultiLvlLbl val="0"/>
      </c:catAx>
      <c:valAx>
        <c:axId val="939015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BY"/>
          </a:p>
        </c:txPr>
        <c:crossAx val="938912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4672361781184606"/>
          <c:y val="0.1530708467251837"/>
          <c:w val="0.33441587371676901"/>
          <c:h val="0.82595655801731349"/>
        </c:manualLayout>
      </c:layout>
      <c:overlay val="0"/>
      <c:txPr>
        <a:bodyPr/>
        <a:lstStyle/>
        <a:p>
          <a:pPr>
            <a:defRPr sz="1200" baseline="0">
              <a:latin typeface="Times New Roman" pitchFamily="18" charset="0"/>
            </a:defRPr>
          </a:pPr>
          <a:endParaRPr lang="ru-BY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BY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 b="0">
                <a:latin typeface="Times New Roman" pitchFamily="18" charset="0"/>
                <a:cs typeface="Times New Roman" pitchFamily="18" charset="0"/>
              </a:defRPr>
            </a:pPr>
            <a:r>
              <a:rPr lang="ru-RU" sz="1600" b="0" dirty="0">
                <a:latin typeface="Times New Roman" pitchFamily="18" charset="0"/>
                <a:cs typeface="Times New Roman" pitchFamily="18" charset="0"/>
              </a:rPr>
              <a:t>процентов</a:t>
            </a:r>
          </a:p>
        </c:rich>
      </c:tx>
      <c:layout>
        <c:manualLayout>
          <c:xMode val="edge"/>
          <c:yMode val="edge"/>
          <c:x val="0.69397480067544726"/>
          <c:y val="2.1855708868190573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процентов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7BC7-40D2-A660-EF12761FFAC7}"/>
              </c:ext>
            </c:extLst>
          </c:dPt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7BC7-40D2-A660-EF12761FFAC7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7BC7-40D2-A660-EF12761FFAC7}"/>
              </c:ext>
            </c:extLst>
          </c:dPt>
          <c:dLbls>
            <c:dLbl>
              <c:idx val="0"/>
              <c:layout>
                <c:manualLayout>
                  <c:x val="5.6559308719559893E-2"/>
                  <c:y val="1.912374525966674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BC7-40D2-A660-EF12761FFAC7}"/>
                </c:ext>
              </c:extLst>
            </c:dLbl>
            <c:dLbl>
              <c:idx val="1"/>
              <c:layout>
                <c:manualLayout>
                  <c:x val="0"/>
                  <c:y val="-6.556712660457149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BC7-40D2-A660-EF12761FFAC7}"/>
                </c:ext>
              </c:extLst>
            </c:dLbl>
            <c:dLbl>
              <c:idx val="2"/>
              <c:layout>
                <c:manualLayout>
                  <c:x val="-8.4838963079340413E-2"/>
                  <c:y val="-3.005159969376194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BC7-40D2-A660-EF12761FFAC7}"/>
                </c:ext>
              </c:extLst>
            </c:dLbl>
            <c:dLbl>
              <c:idx val="3"/>
              <c:layout>
                <c:manualLayout>
                  <c:x val="6.5985860172820099E-2"/>
                  <c:y val="-4.644338134490481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BC7-40D2-A660-EF12761FFA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BY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Сельское хозяйство, рыбохозяйственная деятельность</c:v>
                </c:pt>
                <c:pt idx="1">
                  <c:v>Топливо и энергетика</c:v>
                </c:pt>
                <c:pt idx="2">
                  <c:v>Транспорт</c:v>
                </c:pt>
                <c:pt idx="3">
                  <c:v>Другая деятельность в области национальной экономики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52.9</c:v>
                </c:pt>
                <c:pt idx="1">
                  <c:v>33.5</c:v>
                </c:pt>
                <c:pt idx="2">
                  <c:v>12.2</c:v>
                </c:pt>
                <c:pt idx="3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BC7-40D2-A660-EF12761FFAC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0.11348603027135359"/>
          <c:y val="0.6146695733237153"/>
          <c:w val="0.77302769204124544"/>
          <c:h val="0.36966654641246782"/>
        </c:manualLayout>
      </c:layout>
      <c:overlay val="0"/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ru-BY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BY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Расходы</a:t>
            </a:r>
          </a:p>
        </c:rich>
      </c:tx>
      <c:layout>
        <c:manualLayout>
          <c:xMode val="edge"/>
          <c:yMode val="edge"/>
          <c:x val="5.7972549792237399E-2"/>
          <c:y val="9.5907994780944066E-3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3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1-F320-4C12-A478-9925ACB0B919}"/>
              </c:ext>
            </c:extLst>
          </c:dPt>
          <c:dLbls>
            <c:dLbl>
              <c:idx val="0"/>
              <c:layout>
                <c:manualLayout>
                  <c:x val="-0.1279544417239995"/>
                  <c:y val="-0.1591833450893820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320-4C12-A478-9925ACB0B919}"/>
                </c:ext>
              </c:extLst>
            </c:dLbl>
            <c:dLbl>
              <c:idx val="1"/>
              <c:layout>
                <c:manualLayout>
                  <c:x val="1.1005428460259812E-2"/>
                  <c:y val="-9.007044517734813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320-4C12-A478-9925ACB0B919}"/>
                </c:ext>
              </c:extLst>
            </c:dLbl>
            <c:dLbl>
              <c:idx val="2"/>
              <c:layout>
                <c:manualLayout>
                  <c:x val="-1.7128905882597543E-2"/>
                  <c:y val="-5.8109294711863498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320-4C12-A478-9925ACB0B919}"/>
                </c:ext>
              </c:extLst>
            </c:dLbl>
            <c:dLbl>
              <c:idx val="4"/>
              <c:layout>
                <c:manualLayout>
                  <c:x val="9.7371706465144688E-4"/>
                  <c:y val="4.087209819317267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320-4C12-A478-9925ACB0B919}"/>
                </c:ext>
              </c:extLst>
            </c:dLbl>
            <c:dLbl>
              <c:idx val="5"/>
              <c:layout>
                <c:manualLayout>
                  <c:x val="3.8098722138672755E-2"/>
                  <c:y val="6.227506224107909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320-4C12-A478-9925ACB0B919}"/>
                </c:ext>
              </c:extLst>
            </c:dLbl>
            <c:dLbl>
              <c:idx val="6"/>
              <c:layout>
                <c:manualLayout>
                  <c:x val="-1.2491002893924736E-2"/>
                  <c:y val="0.1013119663663011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320-4C12-A478-9925ACB0B919}"/>
                </c:ext>
              </c:extLst>
            </c:dLbl>
            <c:dLbl>
              <c:idx val="7"/>
              <c:layout>
                <c:manualLayout>
                  <c:x val="3.6872294061563636E-2"/>
                  <c:y val="0.18183906755285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320-4C12-A478-9925ACB0B919}"/>
                </c:ext>
              </c:extLst>
            </c:dLbl>
            <c:dLbl>
              <c:idx val="8"/>
              <c:layout>
                <c:manualLayout>
                  <c:x val="-1.9800563736143053E-2"/>
                  <c:y val="-4.774547392147153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320-4C12-A478-9925ACB0B919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BY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ОБЩЕГОСУДАРСТВЕННАЯ ДЕЯТЕЛЬНОСТЬ</c:v>
                </c:pt>
                <c:pt idx="1">
                  <c:v>НАЦИОНАЛЬНАЯ ЭКОНОМИКА</c:v>
                </c:pt>
                <c:pt idx="2">
                  <c:v>НАЦИОНАЛЬНАЯ ОБОРОНА</c:v>
                </c:pt>
                <c:pt idx="3">
                  <c:v>ЖИЛИЩНО-КОММУНАЛЬНЫЕ УСЛУГИ И ЖИЛИЩНОЕ СТРОИТЕЛЬСТВО</c:v>
                </c:pt>
                <c:pt idx="4">
                  <c:v>ОХРАНА ОКРУЖАЮЩЕЙ СРЕДЫ</c:v>
                </c:pt>
                <c:pt idx="5">
                  <c:v>СОЦИАЛЬНАЯ СФЕРА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9956.2000000000007</c:v>
                </c:pt>
                <c:pt idx="1">
                  <c:v>2300.9</c:v>
                </c:pt>
                <c:pt idx="2">
                  <c:v>16.8</c:v>
                </c:pt>
                <c:pt idx="3">
                  <c:v>9616.9</c:v>
                </c:pt>
                <c:pt idx="4">
                  <c:v>189</c:v>
                </c:pt>
                <c:pt idx="5">
                  <c:v>51845.7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320-4C12-A478-9925ACB0B91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1.9186730914501997E-2"/>
          <c:y val="0.60457813414772055"/>
          <c:w val="0.927048939306787"/>
          <c:h val="0.37903009453167735"/>
        </c:manualLayout>
      </c:layout>
      <c:overlay val="0"/>
      <c:txPr>
        <a:bodyPr/>
        <a:lstStyle/>
        <a:p>
          <a:pPr>
            <a:defRPr sz="1000" cap="small" spc="0" baseline="0">
              <a:latin typeface="Times New Roman" pitchFamily="18" charset="0"/>
            </a:defRPr>
          </a:pPr>
          <a:endParaRPr lang="ru-BY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BY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Социальная сфера</a:t>
            </a:r>
          </a:p>
        </c:rich>
      </c:tx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1-EA88-47CA-9035-8B4E0E961842}"/>
              </c:ext>
            </c:extLst>
          </c:dPt>
          <c:dPt>
            <c:idx val="1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EA88-47CA-9035-8B4E0E961842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5-EA88-47CA-9035-8B4E0E961842}"/>
              </c:ext>
            </c:extLst>
          </c:dPt>
          <c:dPt>
            <c:idx val="3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EA88-47CA-9035-8B4E0E96184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BY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Образование</c:v>
                </c:pt>
                <c:pt idx="1">
                  <c:v>Здравоохранение</c:v>
                </c:pt>
                <c:pt idx="2">
                  <c:v>Физическая культура, спорт, культура и средства массовой информации</c:v>
                </c:pt>
                <c:pt idx="3">
                  <c:v>Социальная политика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26479.9</c:v>
                </c:pt>
                <c:pt idx="1">
                  <c:v>15009.7</c:v>
                </c:pt>
                <c:pt idx="2">
                  <c:v>4818.6000000000004</c:v>
                </c:pt>
                <c:pt idx="3">
                  <c:v>5537.5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A88-47CA-9035-8B4E0E96184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0.10696938667419936"/>
          <c:y val="0.64205603523271182"/>
          <c:w val="0.78606122665160161"/>
          <c:h val="0.34335873371100606"/>
        </c:manualLayout>
      </c:layout>
      <c:overlay val="0"/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ru-BY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BY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2D7272-28A4-41EA-890B-B735F87CC65C}" type="doc">
      <dgm:prSet loTypeId="urn:microsoft.com/office/officeart/2005/8/layout/hierarchy1" loCatId="hierarchy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ru-BY"/>
        </a:p>
      </dgm:t>
    </dgm:pt>
    <dgm:pt modelId="{95F64AA6-AAA0-4E3A-81A7-A0797723BFB0}">
      <dgm:prSet phldrT="[Текст]" custT="1"/>
      <dgm:spPr/>
      <dgm:t>
        <a:bodyPr/>
        <a:lstStyle/>
        <a:p>
          <a:r>
            <a:rPr lang="ru-RU" sz="1800" dirty="0"/>
            <a:t>Консолидированный бюджет </a:t>
          </a:r>
          <a:r>
            <a:rPr lang="ru-RU" sz="1800" dirty="0" err="1"/>
            <a:t>Сенненского</a:t>
          </a:r>
          <a:r>
            <a:rPr lang="ru-RU" sz="1800" dirty="0"/>
            <a:t> района </a:t>
          </a:r>
          <a:endParaRPr lang="ru-BY" sz="1800" dirty="0"/>
        </a:p>
      </dgm:t>
    </dgm:pt>
    <dgm:pt modelId="{046FDC87-81F7-4A3D-80F4-2B14ED0D29C6}" type="parTrans" cxnId="{6408F173-4CAD-43D5-B844-DD010C85266A}">
      <dgm:prSet/>
      <dgm:spPr/>
      <dgm:t>
        <a:bodyPr/>
        <a:lstStyle/>
        <a:p>
          <a:endParaRPr lang="ru-BY"/>
        </a:p>
      </dgm:t>
    </dgm:pt>
    <dgm:pt modelId="{0DA3D744-9F02-4E44-8618-FB51EB8E1E86}" type="sibTrans" cxnId="{6408F173-4CAD-43D5-B844-DD010C85266A}">
      <dgm:prSet/>
      <dgm:spPr/>
      <dgm:t>
        <a:bodyPr/>
        <a:lstStyle/>
        <a:p>
          <a:endParaRPr lang="ru-BY"/>
        </a:p>
      </dgm:t>
    </dgm:pt>
    <dgm:pt modelId="{EA0004B1-807B-42C6-A53E-FD4FC2AF7B93}" type="asst">
      <dgm:prSet phldrT="[Текст]" custT="1"/>
      <dgm:spPr/>
      <dgm:t>
        <a:bodyPr/>
        <a:lstStyle/>
        <a:p>
          <a:r>
            <a:rPr lang="ru-RU" sz="1800" dirty="0"/>
            <a:t>Бюджет базового уровня (районный)</a:t>
          </a:r>
          <a:endParaRPr lang="ru-BY" sz="1800" dirty="0"/>
        </a:p>
      </dgm:t>
    </dgm:pt>
    <dgm:pt modelId="{FDD4AA73-E4A3-4C68-B473-96913015B55D}" type="parTrans" cxnId="{935BCB87-D1D9-454E-BF84-5F165A311BA7}">
      <dgm:prSet/>
      <dgm:spPr/>
      <dgm:t>
        <a:bodyPr/>
        <a:lstStyle/>
        <a:p>
          <a:endParaRPr lang="ru-BY"/>
        </a:p>
      </dgm:t>
    </dgm:pt>
    <dgm:pt modelId="{2211404F-9235-47EF-BABD-0A873950C9C3}" type="sibTrans" cxnId="{935BCB87-D1D9-454E-BF84-5F165A311BA7}">
      <dgm:prSet custT="1"/>
      <dgm:spPr/>
      <dgm:t>
        <a:bodyPr/>
        <a:lstStyle/>
        <a:p>
          <a:endParaRPr lang="ru-BY"/>
        </a:p>
      </dgm:t>
    </dgm:pt>
    <dgm:pt modelId="{EB70B293-F13E-424C-B422-DD7E65A83559}">
      <dgm:prSet phldrT="[Текст]" custT="1"/>
      <dgm:spPr/>
      <dgm:t>
        <a:bodyPr/>
        <a:lstStyle/>
        <a:p>
          <a:r>
            <a:rPr lang="ru-RU" sz="1800" dirty="0"/>
            <a:t>Бюджеты первичного уровня (сельские)</a:t>
          </a:r>
          <a:endParaRPr lang="ru-BY" sz="1800" dirty="0"/>
        </a:p>
      </dgm:t>
    </dgm:pt>
    <dgm:pt modelId="{79F7C740-E904-447E-B6F9-7567D0AB0502}" type="parTrans" cxnId="{568DB563-26DD-436C-B007-4749C69FC939}">
      <dgm:prSet/>
      <dgm:spPr/>
      <dgm:t>
        <a:bodyPr/>
        <a:lstStyle/>
        <a:p>
          <a:endParaRPr lang="ru-BY"/>
        </a:p>
      </dgm:t>
    </dgm:pt>
    <dgm:pt modelId="{AF12BD4E-01B6-4A2D-95AC-3F2EA23A476D}" type="sibTrans" cxnId="{568DB563-26DD-436C-B007-4749C69FC939}">
      <dgm:prSet custT="1"/>
      <dgm:spPr/>
      <dgm:t>
        <a:bodyPr/>
        <a:lstStyle/>
        <a:p>
          <a:endParaRPr lang="ru-BY"/>
        </a:p>
      </dgm:t>
    </dgm:pt>
    <dgm:pt modelId="{A6D76710-E919-4EAD-B84B-9A7D21EFAD44}">
      <dgm:prSet custT="1"/>
      <dgm:spPr/>
      <dgm:t>
        <a:bodyPr/>
        <a:lstStyle/>
        <a:p>
          <a:r>
            <a:rPr lang="ru-RU" sz="1800" dirty="0" err="1"/>
            <a:t>Белицкий</a:t>
          </a:r>
          <a:endParaRPr lang="ru-RU" sz="1800" dirty="0"/>
        </a:p>
        <a:p>
          <a:r>
            <a:rPr lang="ru-RU" sz="1800" dirty="0"/>
            <a:t>Богушевский</a:t>
          </a:r>
        </a:p>
        <a:p>
          <a:r>
            <a:rPr lang="ru-RU" sz="1800" dirty="0" err="1"/>
            <a:t>Богдановский</a:t>
          </a:r>
          <a:endParaRPr lang="ru-RU" sz="1800" dirty="0"/>
        </a:p>
        <a:p>
          <a:r>
            <a:rPr lang="ru-RU" sz="1800" dirty="0" err="1"/>
            <a:t>Коковчинский</a:t>
          </a:r>
          <a:endParaRPr lang="ru-RU" sz="1800" dirty="0"/>
        </a:p>
        <a:p>
          <a:r>
            <a:rPr lang="ru-RU" sz="1800" dirty="0" err="1"/>
            <a:t>Мошканский</a:t>
          </a:r>
          <a:endParaRPr lang="ru-RU" sz="1800" dirty="0"/>
        </a:p>
        <a:p>
          <a:r>
            <a:rPr lang="ru-RU" sz="1800" dirty="0" err="1"/>
            <a:t>Немойтовский</a:t>
          </a:r>
          <a:endParaRPr lang="ru-RU" sz="1800" dirty="0"/>
        </a:p>
        <a:p>
          <a:r>
            <a:rPr lang="ru-RU" sz="1800" dirty="0" err="1"/>
            <a:t>Студенковский</a:t>
          </a:r>
          <a:endParaRPr lang="ru-RU" sz="1800" dirty="0"/>
        </a:p>
        <a:p>
          <a:r>
            <a:rPr lang="ru-RU" sz="1800" dirty="0" err="1"/>
            <a:t>Ходцевский</a:t>
          </a:r>
          <a:endParaRPr lang="ru-BY" sz="1800" dirty="0"/>
        </a:p>
      </dgm:t>
    </dgm:pt>
    <dgm:pt modelId="{8DF01755-7223-4BE1-81DF-C5A6837B9A95}" type="parTrans" cxnId="{6172F65C-613F-450C-A5CF-7E5D9AD3F779}">
      <dgm:prSet/>
      <dgm:spPr/>
      <dgm:t>
        <a:bodyPr/>
        <a:lstStyle/>
        <a:p>
          <a:endParaRPr lang="ru-BY"/>
        </a:p>
      </dgm:t>
    </dgm:pt>
    <dgm:pt modelId="{0CF46B09-78C0-4049-9634-7933485EF64A}" type="sibTrans" cxnId="{6172F65C-613F-450C-A5CF-7E5D9AD3F779}">
      <dgm:prSet/>
      <dgm:spPr/>
      <dgm:t>
        <a:bodyPr/>
        <a:lstStyle/>
        <a:p>
          <a:endParaRPr lang="ru-BY"/>
        </a:p>
      </dgm:t>
    </dgm:pt>
    <dgm:pt modelId="{7B5203FD-E91E-4CDE-A1B5-A865576E170B}" type="pres">
      <dgm:prSet presAssocID="{432D7272-28A4-41EA-890B-B735F87CC65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551D531-815E-458C-ADBB-3BA4206D7F6A}" type="pres">
      <dgm:prSet presAssocID="{95F64AA6-AAA0-4E3A-81A7-A0797723BFB0}" presName="hierRoot1" presStyleCnt="0"/>
      <dgm:spPr/>
    </dgm:pt>
    <dgm:pt modelId="{02F828CA-5C64-4CE8-9747-D4C894DAE5AC}" type="pres">
      <dgm:prSet presAssocID="{95F64AA6-AAA0-4E3A-81A7-A0797723BFB0}" presName="composite" presStyleCnt="0"/>
      <dgm:spPr/>
    </dgm:pt>
    <dgm:pt modelId="{7733A826-5CC8-4EBD-AE11-59AE21D91634}" type="pres">
      <dgm:prSet presAssocID="{95F64AA6-AAA0-4E3A-81A7-A0797723BFB0}" presName="background" presStyleLbl="node0" presStyleIdx="0" presStyleCnt="1"/>
      <dgm:spPr/>
    </dgm:pt>
    <dgm:pt modelId="{F76AEB42-034C-46C0-9B11-1EB50D94DE7D}" type="pres">
      <dgm:prSet presAssocID="{95F64AA6-AAA0-4E3A-81A7-A0797723BFB0}" presName="text" presStyleLbl="fgAcc0" presStyleIdx="0" presStyleCnt="1" custScaleX="227719" custLinFactNeighborX="5362" custLinFactNeighborY="510">
        <dgm:presLayoutVars>
          <dgm:chPref val="3"/>
        </dgm:presLayoutVars>
      </dgm:prSet>
      <dgm:spPr/>
    </dgm:pt>
    <dgm:pt modelId="{AD882BBF-16B6-4537-BA71-3600F8CD434B}" type="pres">
      <dgm:prSet presAssocID="{95F64AA6-AAA0-4E3A-81A7-A0797723BFB0}" presName="hierChild2" presStyleCnt="0"/>
      <dgm:spPr/>
    </dgm:pt>
    <dgm:pt modelId="{913A012C-B38D-444A-A5A5-D61695EF62C4}" type="pres">
      <dgm:prSet presAssocID="{FDD4AA73-E4A3-4C68-B473-96913015B55D}" presName="Name10" presStyleLbl="parChTrans1D2" presStyleIdx="0" presStyleCnt="2"/>
      <dgm:spPr/>
    </dgm:pt>
    <dgm:pt modelId="{02DF437A-508A-443F-9FC2-32DB55F797B9}" type="pres">
      <dgm:prSet presAssocID="{EA0004B1-807B-42C6-A53E-FD4FC2AF7B93}" presName="hierRoot2" presStyleCnt="0"/>
      <dgm:spPr/>
    </dgm:pt>
    <dgm:pt modelId="{45C8285F-2F37-4781-8FCB-09CAA918BEC8}" type="pres">
      <dgm:prSet presAssocID="{EA0004B1-807B-42C6-A53E-FD4FC2AF7B93}" presName="composite2" presStyleCnt="0"/>
      <dgm:spPr/>
    </dgm:pt>
    <dgm:pt modelId="{EBB9ACF9-BF10-4B2D-A927-446ECF0C32BD}" type="pres">
      <dgm:prSet presAssocID="{EA0004B1-807B-42C6-A53E-FD4FC2AF7B93}" presName="background2" presStyleLbl="asst1" presStyleIdx="0" presStyleCnt="1"/>
      <dgm:spPr/>
    </dgm:pt>
    <dgm:pt modelId="{BF5DE385-2F02-4993-82D0-935D02C90908}" type="pres">
      <dgm:prSet presAssocID="{EA0004B1-807B-42C6-A53E-FD4FC2AF7B93}" presName="text2" presStyleLbl="fgAcc2" presStyleIdx="0" presStyleCnt="2" custScaleX="174289" custLinFactNeighborX="-62974" custLinFactNeighborY="17654">
        <dgm:presLayoutVars>
          <dgm:chPref val="3"/>
        </dgm:presLayoutVars>
      </dgm:prSet>
      <dgm:spPr/>
    </dgm:pt>
    <dgm:pt modelId="{37FCDAB0-60DD-44A4-BC87-1108984A93CA}" type="pres">
      <dgm:prSet presAssocID="{EA0004B1-807B-42C6-A53E-FD4FC2AF7B93}" presName="hierChild3" presStyleCnt="0"/>
      <dgm:spPr/>
    </dgm:pt>
    <dgm:pt modelId="{56E176C3-9CFE-485D-BC13-6FD21D4A069E}" type="pres">
      <dgm:prSet presAssocID="{79F7C740-E904-447E-B6F9-7567D0AB0502}" presName="Name10" presStyleLbl="parChTrans1D2" presStyleIdx="1" presStyleCnt="2"/>
      <dgm:spPr/>
    </dgm:pt>
    <dgm:pt modelId="{8BC5C312-5000-4C21-B8EF-923B5F5DA57F}" type="pres">
      <dgm:prSet presAssocID="{EB70B293-F13E-424C-B422-DD7E65A83559}" presName="hierRoot2" presStyleCnt="0"/>
      <dgm:spPr/>
    </dgm:pt>
    <dgm:pt modelId="{F30D5BC1-102B-473F-B29A-AD9923F1718A}" type="pres">
      <dgm:prSet presAssocID="{EB70B293-F13E-424C-B422-DD7E65A83559}" presName="composite2" presStyleCnt="0"/>
      <dgm:spPr/>
    </dgm:pt>
    <dgm:pt modelId="{1E639DB5-81C3-4DDB-BE1E-8C1334E0A5EF}" type="pres">
      <dgm:prSet presAssocID="{EB70B293-F13E-424C-B422-DD7E65A83559}" presName="background2" presStyleLbl="node2" presStyleIdx="0" presStyleCnt="1"/>
      <dgm:spPr/>
    </dgm:pt>
    <dgm:pt modelId="{795CB8FF-5DA8-4849-86FC-1694817D3C25}" type="pres">
      <dgm:prSet presAssocID="{EB70B293-F13E-424C-B422-DD7E65A83559}" presName="text2" presStyleLbl="fgAcc2" presStyleIdx="1" presStyleCnt="2" custScaleX="194514" custLinFactNeighborX="12796" custLinFactNeighborY="-1370">
        <dgm:presLayoutVars>
          <dgm:chPref val="3"/>
        </dgm:presLayoutVars>
      </dgm:prSet>
      <dgm:spPr/>
    </dgm:pt>
    <dgm:pt modelId="{0B893D6C-AEFD-40F6-ACD7-2C7154DC7E6F}" type="pres">
      <dgm:prSet presAssocID="{EB70B293-F13E-424C-B422-DD7E65A83559}" presName="hierChild3" presStyleCnt="0"/>
      <dgm:spPr/>
    </dgm:pt>
    <dgm:pt modelId="{5AE58859-E40B-49C0-9C22-9FB93510EABE}" type="pres">
      <dgm:prSet presAssocID="{8DF01755-7223-4BE1-81DF-C5A6837B9A95}" presName="Name17" presStyleLbl="parChTrans1D3" presStyleIdx="0" presStyleCnt="1"/>
      <dgm:spPr/>
    </dgm:pt>
    <dgm:pt modelId="{BB1D6646-5652-48D4-82B4-683C6FD3117D}" type="pres">
      <dgm:prSet presAssocID="{A6D76710-E919-4EAD-B84B-9A7D21EFAD44}" presName="hierRoot3" presStyleCnt="0"/>
      <dgm:spPr/>
    </dgm:pt>
    <dgm:pt modelId="{BF61D4DA-F950-4999-AAC1-54FEAED78927}" type="pres">
      <dgm:prSet presAssocID="{A6D76710-E919-4EAD-B84B-9A7D21EFAD44}" presName="composite3" presStyleCnt="0"/>
      <dgm:spPr/>
    </dgm:pt>
    <dgm:pt modelId="{77BD18E9-1148-438B-A651-5D5BE92D1805}" type="pres">
      <dgm:prSet presAssocID="{A6D76710-E919-4EAD-B84B-9A7D21EFAD44}" presName="background3" presStyleLbl="node3" presStyleIdx="0" presStyleCnt="1"/>
      <dgm:spPr/>
    </dgm:pt>
    <dgm:pt modelId="{B536A5B6-7DCF-4EEE-85B0-ED76C4DCC1F2}" type="pres">
      <dgm:prSet presAssocID="{A6D76710-E919-4EAD-B84B-9A7D21EFAD44}" presName="text3" presStyleLbl="fgAcc3" presStyleIdx="0" presStyleCnt="1" custScaleX="125821" custScaleY="220434">
        <dgm:presLayoutVars>
          <dgm:chPref val="3"/>
        </dgm:presLayoutVars>
      </dgm:prSet>
      <dgm:spPr/>
    </dgm:pt>
    <dgm:pt modelId="{4ACD7A79-9B1A-4396-BAAF-14289FBDAD96}" type="pres">
      <dgm:prSet presAssocID="{A6D76710-E919-4EAD-B84B-9A7D21EFAD44}" presName="hierChild4" presStyleCnt="0"/>
      <dgm:spPr/>
    </dgm:pt>
  </dgm:ptLst>
  <dgm:cxnLst>
    <dgm:cxn modelId="{BD04D614-4575-4A55-9E35-4251E8AC7A72}" type="presOf" srcId="{79F7C740-E904-447E-B6F9-7567D0AB0502}" destId="{56E176C3-9CFE-485D-BC13-6FD21D4A069E}" srcOrd="0" destOrd="0" presId="urn:microsoft.com/office/officeart/2005/8/layout/hierarchy1"/>
    <dgm:cxn modelId="{5C028C31-14D7-48AE-AB97-3AB86406ACDD}" type="presOf" srcId="{EA0004B1-807B-42C6-A53E-FD4FC2AF7B93}" destId="{BF5DE385-2F02-4993-82D0-935D02C90908}" srcOrd="0" destOrd="0" presId="urn:microsoft.com/office/officeart/2005/8/layout/hierarchy1"/>
    <dgm:cxn modelId="{6172F65C-613F-450C-A5CF-7E5D9AD3F779}" srcId="{EB70B293-F13E-424C-B422-DD7E65A83559}" destId="{A6D76710-E919-4EAD-B84B-9A7D21EFAD44}" srcOrd="0" destOrd="0" parTransId="{8DF01755-7223-4BE1-81DF-C5A6837B9A95}" sibTransId="{0CF46B09-78C0-4049-9634-7933485EF64A}"/>
    <dgm:cxn modelId="{568DB563-26DD-436C-B007-4749C69FC939}" srcId="{95F64AA6-AAA0-4E3A-81A7-A0797723BFB0}" destId="{EB70B293-F13E-424C-B422-DD7E65A83559}" srcOrd="1" destOrd="0" parTransId="{79F7C740-E904-447E-B6F9-7567D0AB0502}" sibTransId="{AF12BD4E-01B6-4A2D-95AC-3F2EA23A476D}"/>
    <dgm:cxn modelId="{92A10A52-4292-468C-86FE-C537CDB616D0}" type="presOf" srcId="{432D7272-28A4-41EA-890B-B735F87CC65C}" destId="{7B5203FD-E91E-4CDE-A1B5-A865576E170B}" srcOrd="0" destOrd="0" presId="urn:microsoft.com/office/officeart/2005/8/layout/hierarchy1"/>
    <dgm:cxn modelId="{6408F173-4CAD-43D5-B844-DD010C85266A}" srcId="{432D7272-28A4-41EA-890B-B735F87CC65C}" destId="{95F64AA6-AAA0-4E3A-81A7-A0797723BFB0}" srcOrd="0" destOrd="0" parTransId="{046FDC87-81F7-4A3D-80F4-2B14ED0D29C6}" sibTransId="{0DA3D744-9F02-4E44-8618-FB51EB8E1E86}"/>
    <dgm:cxn modelId="{935BCB87-D1D9-454E-BF84-5F165A311BA7}" srcId="{95F64AA6-AAA0-4E3A-81A7-A0797723BFB0}" destId="{EA0004B1-807B-42C6-A53E-FD4FC2AF7B93}" srcOrd="0" destOrd="0" parTransId="{FDD4AA73-E4A3-4C68-B473-96913015B55D}" sibTransId="{2211404F-9235-47EF-BABD-0A873950C9C3}"/>
    <dgm:cxn modelId="{8A7C918C-E5A5-4462-81EE-F0CCDD245B0C}" type="presOf" srcId="{8DF01755-7223-4BE1-81DF-C5A6837B9A95}" destId="{5AE58859-E40B-49C0-9C22-9FB93510EABE}" srcOrd="0" destOrd="0" presId="urn:microsoft.com/office/officeart/2005/8/layout/hierarchy1"/>
    <dgm:cxn modelId="{EB12C2C6-A33B-4CA2-886B-C29D2A1C349B}" type="presOf" srcId="{95F64AA6-AAA0-4E3A-81A7-A0797723BFB0}" destId="{F76AEB42-034C-46C0-9B11-1EB50D94DE7D}" srcOrd="0" destOrd="0" presId="urn:microsoft.com/office/officeart/2005/8/layout/hierarchy1"/>
    <dgm:cxn modelId="{9A74D7D8-93E6-4A72-BD99-F300F6739A66}" type="presOf" srcId="{A6D76710-E919-4EAD-B84B-9A7D21EFAD44}" destId="{B536A5B6-7DCF-4EEE-85B0-ED76C4DCC1F2}" srcOrd="0" destOrd="0" presId="urn:microsoft.com/office/officeart/2005/8/layout/hierarchy1"/>
    <dgm:cxn modelId="{40A546EA-166B-4229-AD16-EE18FF92AEE0}" type="presOf" srcId="{FDD4AA73-E4A3-4C68-B473-96913015B55D}" destId="{913A012C-B38D-444A-A5A5-D61695EF62C4}" srcOrd="0" destOrd="0" presId="urn:microsoft.com/office/officeart/2005/8/layout/hierarchy1"/>
    <dgm:cxn modelId="{AB04A3F8-3E77-4A51-97BE-B15629441A55}" type="presOf" srcId="{EB70B293-F13E-424C-B422-DD7E65A83559}" destId="{795CB8FF-5DA8-4849-86FC-1694817D3C25}" srcOrd="0" destOrd="0" presId="urn:microsoft.com/office/officeart/2005/8/layout/hierarchy1"/>
    <dgm:cxn modelId="{0E8262D6-CB32-442A-AFD3-D50D54BF3BE1}" type="presParOf" srcId="{7B5203FD-E91E-4CDE-A1B5-A865576E170B}" destId="{B551D531-815E-458C-ADBB-3BA4206D7F6A}" srcOrd="0" destOrd="0" presId="urn:microsoft.com/office/officeart/2005/8/layout/hierarchy1"/>
    <dgm:cxn modelId="{ED442AE4-7E37-4C1C-BDD7-FF5A37F32BDE}" type="presParOf" srcId="{B551D531-815E-458C-ADBB-3BA4206D7F6A}" destId="{02F828CA-5C64-4CE8-9747-D4C894DAE5AC}" srcOrd="0" destOrd="0" presId="urn:microsoft.com/office/officeart/2005/8/layout/hierarchy1"/>
    <dgm:cxn modelId="{D02D994D-6506-4C56-8CC1-27EE64100E35}" type="presParOf" srcId="{02F828CA-5C64-4CE8-9747-D4C894DAE5AC}" destId="{7733A826-5CC8-4EBD-AE11-59AE21D91634}" srcOrd="0" destOrd="0" presId="urn:microsoft.com/office/officeart/2005/8/layout/hierarchy1"/>
    <dgm:cxn modelId="{050F6C81-0B3A-437A-89A4-456E3ED056C5}" type="presParOf" srcId="{02F828CA-5C64-4CE8-9747-D4C894DAE5AC}" destId="{F76AEB42-034C-46C0-9B11-1EB50D94DE7D}" srcOrd="1" destOrd="0" presId="urn:microsoft.com/office/officeart/2005/8/layout/hierarchy1"/>
    <dgm:cxn modelId="{282183DC-2BAC-4B6D-9D0D-31EFF218027D}" type="presParOf" srcId="{B551D531-815E-458C-ADBB-3BA4206D7F6A}" destId="{AD882BBF-16B6-4537-BA71-3600F8CD434B}" srcOrd="1" destOrd="0" presId="urn:microsoft.com/office/officeart/2005/8/layout/hierarchy1"/>
    <dgm:cxn modelId="{4EAF72C4-3C4F-4EAF-A6F4-9174A3956F27}" type="presParOf" srcId="{AD882BBF-16B6-4537-BA71-3600F8CD434B}" destId="{913A012C-B38D-444A-A5A5-D61695EF62C4}" srcOrd="0" destOrd="0" presId="urn:microsoft.com/office/officeart/2005/8/layout/hierarchy1"/>
    <dgm:cxn modelId="{22ED0FFB-1732-43BB-8846-F2C39B11EA21}" type="presParOf" srcId="{AD882BBF-16B6-4537-BA71-3600F8CD434B}" destId="{02DF437A-508A-443F-9FC2-32DB55F797B9}" srcOrd="1" destOrd="0" presId="urn:microsoft.com/office/officeart/2005/8/layout/hierarchy1"/>
    <dgm:cxn modelId="{B225676E-D7AB-4F90-A53D-30BBFB2D3EE3}" type="presParOf" srcId="{02DF437A-508A-443F-9FC2-32DB55F797B9}" destId="{45C8285F-2F37-4781-8FCB-09CAA918BEC8}" srcOrd="0" destOrd="0" presId="urn:microsoft.com/office/officeart/2005/8/layout/hierarchy1"/>
    <dgm:cxn modelId="{82A4D505-B14D-4DDC-BD97-EAE293C5522E}" type="presParOf" srcId="{45C8285F-2F37-4781-8FCB-09CAA918BEC8}" destId="{EBB9ACF9-BF10-4B2D-A927-446ECF0C32BD}" srcOrd="0" destOrd="0" presId="urn:microsoft.com/office/officeart/2005/8/layout/hierarchy1"/>
    <dgm:cxn modelId="{16DFA597-56EF-4119-B86D-9A3989924789}" type="presParOf" srcId="{45C8285F-2F37-4781-8FCB-09CAA918BEC8}" destId="{BF5DE385-2F02-4993-82D0-935D02C90908}" srcOrd="1" destOrd="0" presId="urn:microsoft.com/office/officeart/2005/8/layout/hierarchy1"/>
    <dgm:cxn modelId="{C26CE3E8-1E6D-4C6D-B0B7-C919CB39A6DB}" type="presParOf" srcId="{02DF437A-508A-443F-9FC2-32DB55F797B9}" destId="{37FCDAB0-60DD-44A4-BC87-1108984A93CA}" srcOrd="1" destOrd="0" presId="urn:microsoft.com/office/officeart/2005/8/layout/hierarchy1"/>
    <dgm:cxn modelId="{BDF17D0F-0B31-4D24-B957-F51A473C22DB}" type="presParOf" srcId="{AD882BBF-16B6-4537-BA71-3600F8CD434B}" destId="{56E176C3-9CFE-485D-BC13-6FD21D4A069E}" srcOrd="2" destOrd="0" presId="urn:microsoft.com/office/officeart/2005/8/layout/hierarchy1"/>
    <dgm:cxn modelId="{810E8008-3A0D-45EE-810B-92548F7A2107}" type="presParOf" srcId="{AD882BBF-16B6-4537-BA71-3600F8CD434B}" destId="{8BC5C312-5000-4C21-B8EF-923B5F5DA57F}" srcOrd="3" destOrd="0" presId="urn:microsoft.com/office/officeart/2005/8/layout/hierarchy1"/>
    <dgm:cxn modelId="{FB0550E6-0199-4F06-AE31-26C6DD38DDB3}" type="presParOf" srcId="{8BC5C312-5000-4C21-B8EF-923B5F5DA57F}" destId="{F30D5BC1-102B-473F-B29A-AD9923F1718A}" srcOrd="0" destOrd="0" presId="urn:microsoft.com/office/officeart/2005/8/layout/hierarchy1"/>
    <dgm:cxn modelId="{6783CEF5-FDC9-4C69-BE30-324D811E4F1F}" type="presParOf" srcId="{F30D5BC1-102B-473F-B29A-AD9923F1718A}" destId="{1E639DB5-81C3-4DDB-BE1E-8C1334E0A5EF}" srcOrd="0" destOrd="0" presId="urn:microsoft.com/office/officeart/2005/8/layout/hierarchy1"/>
    <dgm:cxn modelId="{75CB2E91-208D-4633-97DB-9A470E90BAF9}" type="presParOf" srcId="{F30D5BC1-102B-473F-B29A-AD9923F1718A}" destId="{795CB8FF-5DA8-4849-86FC-1694817D3C25}" srcOrd="1" destOrd="0" presId="urn:microsoft.com/office/officeart/2005/8/layout/hierarchy1"/>
    <dgm:cxn modelId="{0E2FC36E-0D48-4C8C-857D-58442BE17FF7}" type="presParOf" srcId="{8BC5C312-5000-4C21-B8EF-923B5F5DA57F}" destId="{0B893D6C-AEFD-40F6-ACD7-2C7154DC7E6F}" srcOrd="1" destOrd="0" presId="urn:microsoft.com/office/officeart/2005/8/layout/hierarchy1"/>
    <dgm:cxn modelId="{831E2459-8FCD-490A-8857-55B7AA4408BD}" type="presParOf" srcId="{0B893D6C-AEFD-40F6-ACD7-2C7154DC7E6F}" destId="{5AE58859-E40B-49C0-9C22-9FB93510EABE}" srcOrd="0" destOrd="0" presId="urn:microsoft.com/office/officeart/2005/8/layout/hierarchy1"/>
    <dgm:cxn modelId="{768E8BA1-8A4A-46E1-94D4-3FF72C88AC11}" type="presParOf" srcId="{0B893D6C-AEFD-40F6-ACD7-2C7154DC7E6F}" destId="{BB1D6646-5652-48D4-82B4-683C6FD3117D}" srcOrd="1" destOrd="0" presId="urn:microsoft.com/office/officeart/2005/8/layout/hierarchy1"/>
    <dgm:cxn modelId="{163F1CD2-1F1E-4BE6-B457-A957E7ABFE5D}" type="presParOf" srcId="{BB1D6646-5652-48D4-82B4-683C6FD3117D}" destId="{BF61D4DA-F950-4999-AAC1-54FEAED78927}" srcOrd="0" destOrd="0" presId="urn:microsoft.com/office/officeart/2005/8/layout/hierarchy1"/>
    <dgm:cxn modelId="{66DA507D-CF98-4BF3-9EA9-6EDCA1361B25}" type="presParOf" srcId="{BF61D4DA-F950-4999-AAC1-54FEAED78927}" destId="{77BD18E9-1148-438B-A651-5D5BE92D1805}" srcOrd="0" destOrd="0" presId="urn:microsoft.com/office/officeart/2005/8/layout/hierarchy1"/>
    <dgm:cxn modelId="{B62346F1-6105-4B55-A49B-74F1D31B287A}" type="presParOf" srcId="{BF61D4DA-F950-4999-AAC1-54FEAED78927}" destId="{B536A5B6-7DCF-4EEE-85B0-ED76C4DCC1F2}" srcOrd="1" destOrd="0" presId="urn:microsoft.com/office/officeart/2005/8/layout/hierarchy1"/>
    <dgm:cxn modelId="{3E6C0802-51ED-4079-9CCF-8ABFFB834AEE}" type="presParOf" srcId="{BB1D6646-5652-48D4-82B4-683C6FD3117D}" destId="{4ACD7A79-9B1A-4396-BAAF-14289FBDAD9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9CB548-FEB6-46E4-B715-F4C5561AC7C8}" type="doc">
      <dgm:prSet loTypeId="urn:microsoft.com/office/officeart/2008/layout/BubblePictureList" loCatId="picture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3C720778-753E-4CE3-B7C7-D32690726AFF}">
      <dgm:prSet phldrT="[Текст]" custT="1"/>
      <dgm:spPr/>
      <dgm:t>
        <a:bodyPr/>
        <a:lstStyle/>
        <a:p>
          <a:pPr algn="ctr"/>
          <a:r>
            <a:rPr lang="ru-RU" sz="2400" dirty="0">
              <a:solidFill>
                <a:schemeClr val="accent6">
                  <a:lumMod val="75000"/>
                </a:schemeClr>
              </a:solidFill>
            </a:rPr>
            <a:t>Подоходный налог</a:t>
          </a:r>
          <a:r>
            <a:rPr lang="ru-RU" sz="2100" dirty="0">
              <a:solidFill>
                <a:schemeClr val="accent6">
                  <a:lumMod val="75000"/>
                </a:schemeClr>
              </a:solidFill>
            </a:rPr>
            <a:t>,</a:t>
          </a:r>
        </a:p>
        <a:p>
          <a:pPr algn="ctr"/>
          <a:r>
            <a:rPr lang="ru-RU" sz="2100" dirty="0">
              <a:solidFill>
                <a:schemeClr val="accent6">
                  <a:lumMod val="75000"/>
                </a:schemeClr>
              </a:solidFill>
            </a:rPr>
            <a:t> </a:t>
          </a:r>
          <a:r>
            <a:rPr lang="ru-RU" sz="1800" dirty="0">
              <a:solidFill>
                <a:schemeClr val="accent6">
                  <a:lumMod val="75000"/>
                </a:schemeClr>
              </a:solidFill>
            </a:rPr>
            <a:t>20 057,7 тыс. рублей</a:t>
          </a:r>
        </a:p>
      </dgm:t>
    </dgm:pt>
    <dgm:pt modelId="{876C4DBF-8855-46E0-8A1C-8CD516D3E86F}" type="parTrans" cxnId="{403BF598-6C3C-4F0A-AE41-548EB7F93EB4}">
      <dgm:prSet/>
      <dgm:spPr/>
      <dgm:t>
        <a:bodyPr/>
        <a:lstStyle/>
        <a:p>
          <a:endParaRPr lang="ru-RU"/>
        </a:p>
      </dgm:t>
    </dgm:pt>
    <dgm:pt modelId="{56C0068F-1059-4FF8-ABD5-E3CAB27261CA}" type="sibTrans" cxnId="{403BF598-6C3C-4F0A-AE41-548EB7F93EB4}">
      <dgm:prSet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  <dgm:pt modelId="{EB80E207-B252-4067-98C7-5A6387EAA2EC}">
      <dgm:prSet phldrT="[Текст]" custT="1"/>
      <dgm:spPr/>
      <dgm:t>
        <a:bodyPr/>
        <a:lstStyle/>
        <a:p>
          <a:pPr algn="ctr"/>
          <a:r>
            <a:rPr lang="ru-RU" sz="2400" dirty="0">
              <a:solidFill>
                <a:srgbClr val="00B050"/>
              </a:solidFill>
            </a:rPr>
            <a:t>Прочие поступления,</a:t>
          </a:r>
          <a:r>
            <a:rPr lang="ru-RU" sz="2500" dirty="0">
              <a:solidFill>
                <a:srgbClr val="00B050"/>
              </a:solidFill>
            </a:rPr>
            <a:t> </a:t>
          </a:r>
        </a:p>
        <a:p>
          <a:pPr algn="ctr"/>
          <a:r>
            <a:rPr lang="ru-RU" sz="1800" dirty="0">
              <a:solidFill>
                <a:srgbClr val="00B050"/>
              </a:solidFill>
            </a:rPr>
            <a:t>6 483,0 тыс. рублей</a:t>
          </a:r>
        </a:p>
      </dgm:t>
    </dgm:pt>
    <dgm:pt modelId="{731F9A0A-26ED-41FB-9FCD-888176FEF1F3}" type="parTrans" cxnId="{C5BA8C86-FED7-4C68-8DD0-E1C6F76073F2}">
      <dgm:prSet/>
      <dgm:spPr/>
      <dgm:t>
        <a:bodyPr/>
        <a:lstStyle/>
        <a:p>
          <a:endParaRPr lang="ru-RU"/>
        </a:p>
      </dgm:t>
    </dgm:pt>
    <dgm:pt modelId="{DE5E95BD-BF13-481C-9680-17B0721E86C3}" type="sibTrans" cxnId="{C5BA8C86-FED7-4C68-8DD0-E1C6F76073F2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endParaRPr lang="ru-RU"/>
        </a:p>
      </dgm:t>
    </dgm:pt>
    <dgm:pt modelId="{070379D6-1A7D-4386-A0E1-D61BBA97B455}">
      <dgm:prSet phldrT="[Текст]" custT="1"/>
      <dgm:spPr/>
      <dgm:t>
        <a:bodyPr/>
        <a:lstStyle/>
        <a:p>
          <a:pPr algn="ctr"/>
          <a:r>
            <a:rPr lang="ru-RU" sz="2400" dirty="0">
              <a:solidFill>
                <a:schemeClr val="tx2">
                  <a:lumMod val="40000"/>
                  <a:lumOff val="60000"/>
                </a:schemeClr>
              </a:solidFill>
            </a:rPr>
            <a:t>Налог на добавленную стоимость, </a:t>
          </a:r>
        </a:p>
        <a:p>
          <a:pPr algn="ctr"/>
          <a:r>
            <a:rPr lang="ru-RU" sz="1800" dirty="0">
              <a:solidFill>
                <a:schemeClr val="tx2">
                  <a:lumMod val="40000"/>
                  <a:lumOff val="60000"/>
                </a:schemeClr>
              </a:solidFill>
            </a:rPr>
            <a:t>8 931,5 тыс. рублей</a:t>
          </a:r>
        </a:p>
      </dgm:t>
    </dgm:pt>
    <dgm:pt modelId="{F1A7D5B5-F4EA-441F-B42C-5831D2D04F9A}" type="parTrans" cxnId="{30350575-9E68-41B3-8823-EF2E4B3D3C3A}">
      <dgm:prSet/>
      <dgm:spPr/>
      <dgm:t>
        <a:bodyPr/>
        <a:lstStyle/>
        <a:p>
          <a:endParaRPr lang="ru-RU"/>
        </a:p>
      </dgm:t>
    </dgm:pt>
    <dgm:pt modelId="{A602B89A-A43E-468B-9A9D-ED8C82F761BF}" type="sibTrans" cxnId="{30350575-9E68-41B3-8823-EF2E4B3D3C3A}">
      <dgm:prSet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endParaRPr lang="ru-RU"/>
        </a:p>
      </dgm:t>
    </dgm:pt>
    <dgm:pt modelId="{747B5AE4-F78A-4441-8DBA-EB433636490C}">
      <dgm:prSet phldrT="[Текст]" custT="1"/>
      <dgm:spPr/>
      <dgm:t>
        <a:bodyPr/>
        <a:lstStyle/>
        <a:p>
          <a:pPr algn="ctr"/>
          <a:r>
            <a:rPr lang="ru-RU" sz="2400" dirty="0">
              <a:solidFill>
                <a:srgbClr val="0070C0"/>
              </a:solidFill>
            </a:rPr>
            <a:t>Налоги на собственность</a:t>
          </a:r>
          <a:r>
            <a:rPr lang="ru-RU" sz="2000" dirty="0">
              <a:solidFill>
                <a:srgbClr val="0070C0"/>
              </a:solidFill>
            </a:rPr>
            <a:t>, </a:t>
          </a:r>
        </a:p>
        <a:p>
          <a:pPr algn="ctr"/>
          <a:r>
            <a:rPr lang="ru-RU" sz="1800" dirty="0">
              <a:solidFill>
                <a:srgbClr val="0070C0"/>
              </a:solidFill>
            </a:rPr>
            <a:t>4 244,5 тыс. рублей</a:t>
          </a:r>
        </a:p>
      </dgm:t>
    </dgm:pt>
    <dgm:pt modelId="{FFB5959C-2EC8-4115-8696-93C26EFAD278}" type="parTrans" cxnId="{DE24CE56-393E-49BF-912F-4B0EFEE9494C}">
      <dgm:prSet/>
      <dgm:spPr/>
      <dgm:t>
        <a:bodyPr/>
        <a:lstStyle/>
        <a:p>
          <a:endParaRPr lang="ru-RU"/>
        </a:p>
      </dgm:t>
    </dgm:pt>
    <dgm:pt modelId="{016F239F-E9D0-4CE9-9ED8-6E33FAF6726A}" type="sibTrans" cxnId="{DE24CE56-393E-49BF-912F-4B0EFEE9494C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endParaRPr lang="ru-RU"/>
        </a:p>
      </dgm:t>
    </dgm:pt>
    <dgm:pt modelId="{D6AF34C8-E82D-467D-B5BB-E74AFE310587}" type="pres">
      <dgm:prSet presAssocID="{DD9CB548-FEB6-46E4-B715-F4C5561AC7C8}" presName="Name0" presStyleCnt="0">
        <dgm:presLayoutVars>
          <dgm:chMax val="8"/>
          <dgm:chPref val="8"/>
          <dgm:dir/>
        </dgm:presLayoutVars>
      </dgm:prSet>
      <dgm:spPr/>
    </dgm:pt>
    <dgm:pt modelId="{7BA650AD-BCF2-4CAA-BD23-CA36B9B8D837}" type="pres">
      <dgm:prSet presAssocID="{3C720778-753E-4CE3-B7C7-D32690726AFF}" presName="parent_text_1" presStyleLbl="revTx" presStyleIdx="0" presStyleCnt="4" custScaleY="79468" custLinFactNeighborX="-9527" custLinFactNeighborY="-82070">
        <dgm:presLayoutVars>
          <dgm:chMax val="0"/>
          <dgm:chPref val="0"/>
          <dgm:bulletEnabled val="1"/>
        </dgm:presLayoutVars>
      </dgm:prSet>
      <dgm:spPr/>
    </dgm:pt>
    <dgm:pt modelId="{963D7A12-BABA-46F7-8D3D-D92E7EDE6AA3}" type="pres">
      <dgm:prSet presAssocID="{3C720778-753E-4CE3-B7C7-D32690726AFF}" presName="image_accent_1" presStyleCnt="0"/>
      <dgm:spPr/>
    </dgm:pt>
    <dgm:pt modelId="{F073A2B7-52CC-4133-8449-E01AD87A2DEB}" type="pres">
      <dgm:prSet presAssocID="{3C720778-753E-4CE3-B7C7-D32690726AFF}" presName="imageAccentRepeatNode" presStyleLbl="alignNode1" presStyleIdx="0" presStyleCnt="8" custScaleX="150791" custScaleY="134749" custLinFactNeighborX="-94334" custLinFactNeighborY="-15462"/>
      <dgm:spPr/>
    </dgm:pt>
    <dgm:pt modelId="{84363A03-0D36-40C3-83B3-434C48246C4C}" type="pres">
      <dgm:prSet presAssocID="{3C720778-753E-4CE3-B7C7-D32690726AFF}" presName="accent_1" presStyleLbl="alignNode1" presStyleIdx="1" presStyleCnt="8"/>
      <dgm:spPr/>
    </dgm:pt>
    <dgm:pt modelId="{C0D0C5B3-29BF-4623-8622-D98D96FB50A3}" type="pres">
      <dgm:prSet presAssocID="{56C0068F-1059-4FF8-ABD5-E3CAB27261CA}" presName="image_1" presStyleCnt="0"/>
      <dgm:spPr/>
    </dgm:pt>
    <dgm:pt modelId="{2D4E96DC-0726-4753-9B3D-394F4B5919EC}" type="pres">
      <dgm:prSet presAssocID="{56C0068F-1059-4FF8-ABD5-E3CAB27261CA}" presName="imageRepeatNode" presStyleLbl="fgImgPlace1" presStyleIdx="0" presStyleCnt="4" custScaleX="150350" custScaleY="134451" custLinFactX="-2476" custLinFactNeighborX="-100000" custLinFactNeighborY="-14658"/>
      <dgm:spPr/>
    </dgm:pt>
    <dgm:pt modelId="{AFD7F6AD-6653-4248-933B-37CB3B455942}" type="pres">
      <dgm:prSet presAssocID="{EB80E207-B252-4067-98C7-5A6387EAA2EC}" presName="parent_text_2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BBECEC2C-E860-4F31-B693-FFED16446A35}" type="pres">
      <dgm:prSet presAssocID="{EB80E207-B252-4067-98C7-5A6387EAA2EC}" presName="image_accent_2" presStyleCnt="0"/>
      <dgm:spPr/>
    </dgm:pt>
    <dgm:pt modelId="{66EE25B6-46B5-4C7D-84D9-3679E2857824}" type="pres">
      <dgm:prSet presAssocID="{EB80E207-B252-4067-98C7-5A6387EAA2EC}" presName="imageAccentRepeatNode" presStyleLbl="alignNode1" presStyleIdx="2" presStyleCnt="8"/>
      <dgm:spPr/>
    </dgm:pt>
    <dgm:pt modelId="{177113E9-BA16-4DF8-A8C3-0125163F09F5}" type="pres">
      <dgm:prSet presAssocID="{DE5E95BD-BF13-481C-9680-17B0721E86C3}" presName="image_2" presStyleCnt="0"/>
      <dgm:spPr/>
    </dgm:pt>
    <dgm:pt modelId="{F762A7E5-7624-4D53-AB0E-935188E338F4}" type="pres">
      <dgm:prSet presAssocID="{DE5E95BD-BF13-481C-9680-17B0721E86C3}" presName="imageRepeatNode" presStyleLbl="fgImgPlace1" presStyleIdx="1" presStyleCnt="4"/>
      <dgm:spPr/>
    </dgm:pt>
    <dgm:pt modelId="{8EBA63C8-9EE8-49D3-9650-98945D850AAC}" type="pres">
      <dgm:prSet presAssocID="{070379D6-1A7D-4386-A0E1-D61BBA97B455}" presName="image_accent_3" presStyleCnt="0"/>
      <dgm:spPr/>
    </dgm:pt>
    <dgm:pt modelId="{4A927096-4D84-4C29-ADAF-C3BB820724A2}" type="pres">
      <dgm:prSet presAssocID="{070379D6-1A7D-4386-A0E1-D61BBA97B455}" presName="imageAccentRepeatNode" presStyleLbl="alignNode1" presStyleIdx="3" presStyleCnt="8"/>
      <dgm:spPr/>
    </dgm:pt>
    <dgm:pt modelId="{9A20DDA3-D84A-47D4-82A9-72B6501DF2DA}" type="pres">
      <dgm:prSet presAssocID="{070379D6-1A7D-4386-A0E1-D61BBA97B455}" presName="parent_text_3" presStyleLbl="revTx" presStyleIdx="2" presStyleCnt="4" custScaleX="113215">
        <dgm:presLayoutVars>
          <dgm:chMax val="0"/>
          <dgm:chPref val="0"/>
          <dgm:bulletEnabled val="1"/>
        </dgm:presLayoutVars>
      </dgm:prSet>
      <dgm:spPr/>
    </dgm:pt>
    <dgm:pt modelId="{BCE7EF5E-8532-4912-946E-45DBDA03BEAE}" type="pres">
      <dgm:prSet presAssocID="{070379D6-1A7D-4386-A0E1-D61BBA97B455}" presName="accent_2" presStyleLbl="alignNode1" presStyleIdx="4" presStyleCnt="8"/>
      <dgm:spPr/>
    </dgm:pt>
    <dgm:pt modelId="{1AEB32C6-9C24-4C5B-A8D1-934277B77683}" type="pres">
      <dgm:prSet presAssocID="{070379D6-1A7D-4386-A0E1-D61BBA97B455}" presName="accent_3" presStyleLbl="alignNode1" presStyleIdx="5" presStyleCnt="8"/>
      <dgm:spPr/>
    </dgm:pt>
    <dgm:pt modelId="{0F3D1A4B-E975-421A-8D2B-560BB17C7C52}" type="pres">
      <dgm:prSet presAssocID="{A602B89A-A43E-468B-9A9D-ED8C82F761BF}" presName="image_3" presStyleCnt="0"/>
      <dgm:spPr/>
    </dgm:pt>
    <dgm:pt modelId="{542D1D6E-6AE9-4F9F-B0AB-04CF1A0C9C51}" type="pres">
      <dgm:prSet presAssocID="{A602B89A-A43E-468B-9A9D-ED8C82F761BF}" presName="imageRepeatNode" presStyleLbl="fgImgPlace1" presStyleIdx="2" presStyleCnt="4"/>
      <dgm:spPr/>
    </dgm:pt>
    <dgm:pt modelId="{3E21D174-DC36-4F4E-BECF-8E3467F83BCA}" type="pres">
      <dgm:prSet presAssocID="{747B5AE4-F78A-4441-8DBA-EB433636490C}" presName="image_accent_4" presStyleCnt="0"/>
      <dgm:spPr/>
    </dgm:pt>
    <dgm:pt modelId="{10D3B4D3-8DAD-4CEC-967E-DAB9E3CCB413}" type="pres">
      <dgm:prSet presAssocID="{747B5AE4-F78A-4441-8DBA-EB433636490C}" presName="imageAccentRepeatNode" presStyleLbl="alignNode1" presStyleIdx="6" presStyleCnt="8"/>
      <dgm:spPr/>
    </dgm:pt>
    <dgm:pt modelId="{5AB3C5C3-4335-4276-B4CA-523598C974EB}" type="pres">
      <dgm:prSet presAssocID="{747B5AE4-F78A-4441-8DBA-EB433636490C}" presName="parent_text_4" presStyleLbl="revTx" presStyleIdx="3" presStyleCnt="4" custScaleX="116954">
        <dgm:presLayoutVars>
          <dgm:chMax val="0"/>
          <dgm:chPref val="0"/>
          <dgm:bulletEnabled val="1"/>
        </dgm:presLayoutVars>
      </dgm:prSet>
      <dgm:spPr/>
    </dgm:pt>
    <dgm:pt modelId="{28ED60CB-8083-4FC8-80C4-AC71F7403610}" type="pres">
      <dgm:prSet presAssocID="{747B5AE4-F78A-4441-8DBA-EB433636490C}" presName="accent_4" presStyleLbl="alignNode1" presStyleIdx="7" presStyleCnt="8"/>
      <dgm:spPr/>
    </dgm:pt>
    <dgm:pt modelId="{4D6A3D56-2F78-4C73-9C08-D013F1D1E407}" type="pres">
      <dgm:prSet presAssocID="{016F239F-E9D0-4CE9-9ED8-6E33FAF6726A}" presName="image_4" presStyleCnt="0"/>
      <dgm:spPr/>
    </dgm:pt>
    <dgm:pt modelId="{22BFC82E-FFAB-43FC-938B-69091A96BDD5}" type="pres">
      <dgm:prSet presAssocID="{016F239F-E9D0-4CE9-9ED8-6E33FAF6726A}" presName="imageRepeatNode" presStyleLbl="fgImgPlace1" presStyleIdx="3" presStyleCnt="4"/>
      <dgm:spPr/>
    </dgm:pt>
  </dgm:ptLst>
  <dgm:cxnLst>
    <dgm:cxn modelId="{14997C06-6B22-4462-ABF8-AADAA584C382}" type="presOf" srcId="{070379D6-1A7D-4386-A0E1-D61BBA97B455}" destId="{9A20DDA3-D84A-47D4-82A9-72B6501DF2DA}" srcOrd="0" destOrd="0" presId="urn:microsoft.com/office/officeart/2008/layout/BubblePictureList"/>
    <dgm:cxn modelId="{A3B1FE19-8097-4E5C-B419-DD49EB4BD3CD}" type="presOf" srcId="{A602B89A-A43E-468B-9A9D-ED8C82F761BF}" destId="{542D1D6E-6AE9-4F9F-B0AB-04CF1A0C9C51}" srcOrd="0" destOrd="0" presId="urn:microsoft.com/office/officeart/2008/layout/BubblePictureList"/>
    <dgm:cxn modelId="{EE28AE23-02AA-4CC7-A9B1-157765DEF063}" type="presOf" srcId="{56C0068F-1059-4FF8-ABD5-E3CAB27261CA}" destId="{2D4E96DC-0726-4753-9B3D-394F4B5919EC}" srcOrd="0" destOrd="0" presId="urn:microsoft.com/office/officeart/2008/layout/BubblePictureList"/>
    <dgm:cxn modelId="{E0B96365-D59A-4B2C-8BC1-4C887D29B0F8}" type="presOf" srcId="{747B5AE4-F78A-4441-8DBA-EB433636490C}" destId="{5AB3C5C3-4335-4276-B4CA-523598C974EB}" srcOrd="0" destOrd="0" presId="urn:microsoft.com/office/officeart/2008/layout/BubblePictureList"/>
    <dgm:cxn modelId="{7329564C-5FCF-4A16-A625-1AA3EE183FA5}" type="presOf" srcId="{EB80E207-B252-4067-98C7-5A6387EAA2EC}" destId="{AFD7F6AD-6653-4248-933B-37CB3B455942}" srcOrd="0" destOrd="0" presId="urn:microsoft.com/office/officeart/2008/layout/BubblePictureList"/>
    <dgm:cxn modelId="{30350575-9E68-41B3-8823-EF2E4B3D3C3A}" srcId="{DD9CB548-FEB6-46E4-B715-F4C5561AC7C8}" destId="{070379D6-1A7D-4386-A0E1-D61BBA97B455}" srcOrd="2" destOrd="0" parTransId="{F1A7D5B5-F4EA-441F-B42C-5831D2D04F9A}" sibTransId="{A602B89A-A43E-468B-9A9D-ED8C82F761BF}"/>
    <dgm:cxn modelId="{DE24CE56-393E-49BF-912F-4B0EFEE9494C}" srcId="{DD9CB548-FEB6-46E4-B715-F4C5561AC7C8}" destId="{747B5AE4-F78A-4441-8DBA-EB433636490C}" srcOrd="3" destOrd="0" parTransId="{FFB5959C-2EC8-4115-8696-93C26EFAD278}" sibTransId="{016F239F-E9D0-4CE9-9ED8-6E33FAF6726A}"/>
    <dgm:cxn modelId="{FA253F86-122E-42CF-92E8-3107038297E5}" type="presOf" srcId="{DE5E95BD-BF13-481C-9680-17B0721E86C3}" destId="{F762A7E5-7624-4D53-AB0E-935188E338F4}" srcOrd="0" destOrd="0" presId="urn:microsoft.com/office/officeart/2008/layout/BubblePictureList"/>
    <dgm:cxn modelId="{C5BA8C86-FED7-4C68-8DD0-E1C6F76073F2}" srcId="{DD9CB548-FEB6-46E4-B715-F4C5561AC7C8}" destId="{EB80E207-B252-4067-98C7-5A6387EAA2EC}" srcOrd="1" destOrd="0" parTransId="{731F9A0A-26ED-41FB-9FCD-888176FEF1F3}" sibTransId="{DE5E95BD-BF13-481C-9680-17B0721E86C3}"/>
    <dgm:cxn modelId="{403BF598-6C3C-4F0A-AE41-548EB7F93EB4}" srcId="{DD9CB548-FEB6-46E4-B715-F4C5561AC7C8}" destId="{3C720778-753E-4CE3-B7C7-D32690726AFF}" srcOrd="0" destOrd="0" parTransId="{876C4DBF-8855-46E0-8A1C-8CD516D3E86F}" sibTransId="{56C0068F-1059-4FF8-ABD5-E3CAB27261CA}"/>
    <dgm:cxn modelId="{E198739C-60D7-4FE5-97B6-CC6638C8D8FD}" type="presOf" srcId="{3C720778-753E-4CE3-B7C7-D32690726AFF}" destId="{7BA650AD-BCF2-4CAA-BD23-CA36B9B8D837}" srcOrd="0" destOrd="0" presId="urn:microsoft.com/office/officeart/2008/layout/BubblePictureList"/>
    <dgm:cxn modelId="{A7E9EAD3-FA65-4880-9D4B-6564D803BED3}" type="presOf" srcId="{DD9CB548-FEB6-46E4-B715-F4C5561AC7C8}" destId="{D6AF34C8-E82D-467D-B5BB-E74AFE310587}" srcOrd="0" destOrd="0" presId="urn:microsoft.com/office/officeart/2008/layout/BubblePictureList"/>
    <dgm:cxn modelId="{F6E5A5FD-14B4-4E98-9426-90501F924B72}" type="presOf" srcId="{016F239F-E9D0-4CE9-9ED8-6E33FAF6726A}" destId="{22BFC82E-FFAB-43FC-938B-69091A96BDD5}" srcOrd="0" destOrd="0" presId="urn:microsoft.com/office/officeart/2008/layout/BubblePictureList"/>
    <dgm:cxn modelId="{F150F525-DD03-4140-B212-2A144F9CA8A3}" type="presParOf" srcId="{D6AF34C8-E82D-467D-B5BB-E74AFE310587}" destId="{7BA650AD-BCF2-4CAA-BD23-CA36B9B8D837}" srcOrd="0" destOrd="0" presId="urn:microsoft.com/office/officeart/2008/layout/BubblePictureList"/>
    <dgm:cxn modelId="{E6CC88A6-9146-47D9-B2F5-B656A2197105}" type="presParOf" srcId="{D6AF34C8-E82D-467D-B5BB-E74AFE310587}" destId="{963D7A12-BABA-46F7-8D3D-D92E7EDE6AA3}" srcOrd="1" destOrd="0" presId="urn:microsoft.com/office/officeart/2008/layout/BubblePictureList"/>
    <dgm:cxn modelId="{FED1B3A7-3018-41BD-8DF0-638148FAA919}" type="presParOf" srcId="{963D7A12-BABA-46F7-8D3D-D92E7EDE6AA3}" destId="{F073A2B7-52CC-4133-8449-E01AD87A2DEB}" srcOrd="0" destOrd="0" presId="urn:microsoft.com/office/officeart/2008/layout/BubblePictureList"/>
    <dgm:cxn modelId="{1264951A-D2C1-4A56-9FC6-87A6270DB660}" type="presParOf" srcId="{D6AF34C8-E82D-467D-B5BB-E74AFE310587}" destId="{84363A03-0D36-40C3-83B3-434C48246C4C}" srcOrd="2" destOrd="0" presId="urn:microsoft.com/office/officeart/2008/layout/BubblePictureList"/>
    <dgm:cxn modelId="{12E5158B-AEC6-4FC8-9499-6BEC6821489A}" type="presParOf" srcId="{D6AF34C8-E82D-467D-B5BB-E74AFE310587}" destId="{C0D0C5B3-29BF-4623-8622-D98D96FB50A3}" srcOrd="3" destOrd="0" presId="urn:microsoft.com/office/officeart/2008/layout/BubblePictureList"/>
    <dgm:cxn modelId="{188B7A42-E2B1-404E-862E-AB3D194CBCF7}" type="presParOf" srcId="{C0D0C5B3-29BF-4623-8622-D98D96FB50A3}" destId="{2D4E96DC-0726-4753-9B3D-394F4B5919EC}" srcOrd="0" destOrd="0" presId="urn:microsoft.com/office/officeart/2008/layout/BubblePictureList"/>
    <dgm:cxn modelId="{764A9887-F70D-46B3-9231-AD11430FFBEB}" type="presParOf" srcId="{D6AF34C8-E82D-467D-B5BB-E74AFE310587}" destId="{AFD7F6AD-6653-4248-933B-37CB3B455942}" srcOrd="4" destOrd="0" presId="urn:microsoft.com/office/officeart/2008/layout/BubblePictureList"/>
    <dgm:cxn modelId="{1B601A59-E799-4FA2-80ED-97A6CF7DC51E}" type="presParOf" srcId="{D6AF34C8-E82D-467D-B5BB-E74AFE310587}" destId="{BBECEC2C-E860-4F31-B693-FFED16446A35}" srcOrd="5" destOrd="0" presId="urn:microsoft.com/office/officeart/2008/layout/BubblePictureList"/>
    <dgm:cxn modelId="{70755F65-5190-4F76-ADD9-E935E849827C}" type="presParOf" srcId="{BBECEC2C-E860-4F31-B693-FFED16446A35}" destId="{66EE25B6-46B5-4C7D-84D9-3679E2857824}" srcOrd="0" destOrd="0" presId="urn:microsoft.com/office/officeart/2008/layout/BubblePictureList"/>
    <dgm:cxn modelId="{A1D9BF68-74D6-4FBD-ABFF-907EDFB5BF54}" type="presParOf" srcId="{D6AF34C8-E82D-467D-B5BB-E74AFE310587}" destId="{177113E9-BA16-4DF8-A8C3-0125163F09F5}" srcOrd="6" destOrd="0" presId="urn:microsoft.com/office/officeart/2008/layout/BubblePictureList"/>
    <dgm:cxn modelId="{85F3B69C-DB02-4C00-9F97-1845878157E8}" type="presParOf" srcId="{177113E9-BA16-4DF8-A8C3-0125163F09F5}" destId="{F762A7E5-7624-4D53-AB0E-935188E338F4}" srcOrd="0" destOrd="0" presId="urn:microsoft.com/office/officeart/2008/layout/BubblePictureList"/>
    <dgm:cxn modelId="{9DB7EC5D-8C17-46F6-9ECD-B3CCEDF98BCF}" type="presParOf" srcId="{D6AF34C8-E82D-467D-B5BB-E74AFE310587}" destId="{8EBA63C8-9EE8-49D3-9650-98945D850AAC}" srcOrd="7" destOrd="0" presId="urn:microsoft.com/office/officeart/2008/layout/BubblePictureList"/>
    <dgm:cxn modelId="{726D55B5-58B5-48B2-A6A9-E62809D46F54}" type="presParOf" srcId="{8EBA63C8-9EE8-49D3-9650-98945D850AAC}" destId="{4A927096-4D84-4C29-ADAF-C3BB820724A2}" srcOrd="0" destOrd="0" presId="urn:microsoft.com/office/officeart/2008/layout/BubblePictureList"/>
    <dgm:cxn modelId="{2089ACBE-1F4F-47D7-8D72-DFD2935DD1FD}" type="presParOf" srcId="{D6AF34C8-E82D-467D-B5BB-E74AFE310587}" destId="{9A20DDA3-D84A-47D4-82A9-72B6501DF2DA}" srcOrd="8" destOrd="0" presId="urn:microsoft.com/office/officeart/2008/layout/BubblePictureList"/>
    <dgm:cxn modelId="{7A49A5F3-9FA6-45B8-9ECD-F5DDD5D76249}" type="presParOf" srcId="{D6AF34C8-E82D-467D-B5BB-E74AFE310587}" destId="{BCE7EF5E-8532-4912-946E-45DBDA03BEAE}" srcOrd="9" destOrd="0" presId="urn:microsoft.com/office/officeart/2008/layout/BubblePictureList"/>
    <dgm:cxn modelId="{8A5D738D-DF39-43E7-A412-EEF2ECF28913}" type="presParOf" srcId="{D6AF34C8-E82D-467D-B5BB-E74AFE310587}" destId="{1AEB32C6-9C24-4C5B-A8D1-934277B77683}" srcOrd="10" destOrd="0" presId="urn:microsoft.com/office/officeart/2008/layout/BubblePictureList"/>
    <dgm:cxn modelId="{1023627B-F6AA-4FD8-828A-FFBB4081446C}" type="presParOf" srcId="{D6AF34C8-E82D-467D-B5BB-E74AFE310587}" destId="{0F3D1A4B-E975-421A-8D2B-560BB17C7C52}" srcOrd="11" destOrd="0" presId="urn:microsoft.com/office/officeart/2008/layout/BubblePictureList"/>
    <dgm:cxn modelId="{FB55711A-CDC1-4991-B4A2-66DF7768B93B}" type="presParOf" srcId="{0F3D1A4B-E975-421A-8D2B-560BB17C7C52}" destId="{542D1D6E-6AE9-4F9F-B0AB-04CF1A0C9C51}" srcOrd="0" destOrd="0" presId="urn:microsoft.com/office/officeart/2008/layout/BubblePictureList"/>
    <dgm:cxn modelId="{0502495C-D21A-4700-BA9C-2396D52DFB63}" type="presParOf" srcId="{D6AF34C8-E82D-467D-B5BB-E74AFE310587}" destId="{3E21D174-DC36-4F4E-BECF-8E3467F83BCA}" srcOrd="12" destOrd="0" presId="urn:microsoft.com/office/officeart/2008/layout/BubblePictureList"/>
    <dgm:cxn modelId="{3DD8DA28-B865-4D93-98DB-E6C3C75311A7}" type="presParOf" srcId="{3E21D174-DC36-4F4E-BECF-8E3467F83BCA}" destId="{10D3B4D3-8DAD-4CEC-967E-DAB9E3CCB413}" srcOrd="0" destOrd="0" presId="urn:microsoft.com/office/officeart/2008/layout/BubblePictureList"/>
    <dgm:cxn modelId="{C0DEFAFF-39BE-4327-A769-764C5385DE85}" type="presParOf" srcId="{D6AF34C8-E82D-467D-B5BB-E74AFE310587}" destId="{5AB3C5C3-4335-4276-B4CA-523598C974EB}" srcOrd="13" destOrd="0" presId="urn:microsoft.com/office/officeart/2008/layout/BubblePictureList"/>
    <dgm:cxn modelId="{C16E8884-5A4A-4C41-BE51-5D4732ACFCEF}" type="presParOf" srcId="{D6AF34C8-E82D-467D-B5BB-E74AFE310587}" destId="{28ED60CB-8083-4FC8-80C4-AC71F7403610}" srcOrd="14" destOrd="0" presId="urn:microsoft.com/office/officeart/2008/layout/BubblePictureList"/>
    <dgm:cxn modelId="{7ABDA5E4-FDEF-427A-83C5-C900574FB298}" type="presParOf" srcId="{D6AF34C8-E82D-467D-B5BB-E74AFE310587}" destId="{4D6A3D56-2F78-4C73-9C08-D013F1D1E407}" srcOrd="15" destOrd="0" presId="urn:microsoft.com/office/officeart/2008/layout/BubblePictureList"/>
    <dgm:cxn modelId="{620B5E9C-A332-43C2-AA70-8DB7CF1D2586}" type="presParOf" srcId="{4D6A3D56-2F78-4C73-9C08-D013F1D1E407}" destId="{22BFC82E-FFAB-43FC-938B-69091A96BDD5}" srcOrd="0" destOrd="0" presId="urn:microsoft.com/office/officeart/2008/layout/BubblePictur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E58859-E40B-49C0-9C22-9FB93510EABE}">
      <dsp:nvSpPr>
        <dsp:cNvPr id="0" name=""/>
        <dsp:cNvSpPr/>
      </dsp:nvSpPr>
      <dsp:spPr>
        <a:xfrm>
          <a:off x="6030290" y="3017075"/>
          <a:ext cx="248715" cy="582201"/>
        </a:xfrm>
        <a:custGeom>
          <a:avLst/>
          <a:gdLst/>
          <a:ahLst/>
          <a:cxnLst/>
          <a:rect l="0" t="0" r="0" b="0"/>
          <a:pathLst>
            <a:path>
              <a:moveTo>
                <a:pt x="248715" y="0"/>
              </a:moveTo>
              <a:lnTo>
                <a:pt x="248715" y="402139"/>
              </a:lnTo>
              <a:lnTo>
                <a:pt x="0" y="402139"/>
              </a:lnTo>
              <a:lnTo>
                <a:pt x="0" y="582201"/>
              </a:lnTo>
            </a:path>
          </a:pathLst>
        </a:custGeom>
        <a:noFill/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E176C3-9CFE-485D-BC13-6FD21D4A069E}">
      <dsp:nvSpPr>
        <dsp:cNvPr id="0" name=""/>
        <dsp:cNvSpPr/>
      </dsp:nvSpPr>
      <dsp:spPr>
        <a:xfrm>
          <a:off x="4224719" y="1240739"/>
          <a:ext cx="2054286" cy="5420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026"/>
              </a:lnTo>
              <a:lnTo>
                <a:pt x="2054286" y="362026"/>
              </a:lnTo>
              <a:lnTo>
                <a:pt x="2054286" y="542088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3A012C-B38D-444A-A5A5-D61695EF62C4}">
      <dsp:nvSpPr>
        <dsp:cNvPr id="0" name=""/>
        <dsp:cNvSpPr/>
      </dsp:nvSpPr>
      <dsp:spPr>
        <a:xfrm>
          <a:off x="1477859" y="1240739"/>
          <a:ext cx="2746860" cy="776891"/>
        </a:xfrm>
        <a:custGeom>
          <a:avLst/>
          <a:gdLst/>
          <a:ahLst/>
          <a:cxnLst/>
          <a:rect l="0" t="0" r="0" b="0"/>
          <a:pathLst>
            <a:path>
              <a:moveTo>
                <a:pt x="2746860" y="0"/>
              </a:moveTo>
              <a:lnTo>
                <a:pt x="2746860" y="596829"/>
              </a:lnTo>
              <a:lnTo>
                <a:pt x="0" y="596829"/>
              </a:lnTo>
              <a:lnTo>
                <a:pt x="0" y="776891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33A826-5CC8-4EBD-AE11-59AE21D91634}">
      <dsp:nvSpPr>
        <dsp:cNvPr id="0" name=""/>
        <dsp:cNvSpPr/>
      </dsp:nvSpPr>
      <dsp:spPr>
        <a:xfrm>
          <a:off x="2011635" y="6491"/>
          <a:ext cx="4426169" cy="12342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76AEB42-034C-46C0-9B11-1EB50D94DE7D}">
      <dsp:nvSpPr>
        <dsp:cNvPr id="0" name=""/>
        <dsp:cNvSpPr/>
      </dsp:nvSpPr>
      <dsp:spPr>
        <a:xfrm>
          <a:off x="2227601" y="211659"/>
          <a:ext cx="4426169" cy="12342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Консолидированный бюджет </a:t>
          </a:r>
          <a:r>
            <a:rPr lang="ru-RU" sz="1800" kern="1200" dirty="0" err="1"/>
            <a:t>Сенненского</a:t>
          </a:r>
          <a:r>
            <a:rPr lang="ru-RU" sz="1800" kern="1200" dirty="0"/>
            <a:t> района </a:t>
          </a:r>
          <a:endParaRPr lang="ru-BY" sz="1800" kern="1200" dirty="0"/>
        </a:p>
      </dsp:txBody>
      <dsp:txXfrm>
        <a:off x="2263751" y="247809"/>
        <a:ext cx="4353869" cy="1161948"/>
      </dsp:txXfrm>
    </dsp:sp>
    <dsp:sp modelId="{EBB9ACF9-BF10-4B2D-A927-446ECF0C32BD}">
      <dsp:nvSpPr>
        <dsp:cNvPr id="0" name=""/>
        <dsp:cNvSpPr/>
      </dsp:nvSpPr>
      <dsp:spPr>
        <a:xfrm>
          <a:off x="-215966" y="2017630"/>
          <a:ext cx="3387651" cy="12342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6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F5DE385-2F02-4993-82D0-935D02C90908}">
      <dsp:nvSpPr>
        <dsp:cNvPr id="0" name=""/>
        <dsp:cNvSpPr/>
      </dsp:nvSpPr>
      <dsp:spPr>
        <a:xfrm>
          <a:off x="0" y="2222799"/>
          <a:ext cx="3387651" cy="12342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Бюджет базового уровня (районный)</a:t>
          </a:r>
          <a:endParaRPr lang="ru-BY" sz="1800" kern="1200" dirty="0"/>
        </a:p>
      </dsp:txBody>
      <dsp:txXfrm>
        <a:off x="36150" y="2258949"/>
        <a:ext cx="3315351" cy="1161948"/>
      </dsp:txXfrm>
    </dsp:sp>
    <dsp:sp modelId="{1E639DB5-81C3-4DDB-BE1E-8C1334E0A5EF}">
      <dsp:nvSpPr>
        <dsp:cNvPr id="0" name=""/>
        <dsp:cNvSpPr/>
      </dsp:nvSpPr>
      <dsp:spPr>
        <a:xfrm>
          <a:off x="4388624" y="1782827"/>
          <a:ext cx="3780764" cy="12342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6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95CB8FF-5DA8-4849-86FC-1694817D3C25}">
      <dsp:nvSpPr>
        <dsp:cNvPr id="0" name=""/>
        <dsp:cNvSpPr/>
      </dsp:nvSpPr>
      <dsp:spPr>
        <a:xfrm>
          <a:off x="4604590" y="1987995"/>
          <a:ext cx="3780764" cy="12342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Бюджеты первичного уровня (сельские)</a:t>
          </a:r>
          <a:endParaRPr lang="ru-BY" sz="1800" kern="1200" dirty="0"/>
        </a:p>
      </dsp:txBody>
      <dsp:txXfrm>
        <a:off x="4640740" y="2024145"/>
        <a:ext cx="3708464" cy="1161948"/>
      </dsp:txXfrm>
    </dsp:sp>
    <dsp:sp modelId="{77BD18E9-1148-438B-A651-5D5BE92D1805}">
      <dsp:nvSpPr>
        <dsp:cNvPr id="0" name=""/>
        <dsp:cNvSpPr/>
      </dsp:nvSpPr>
      <dsp:spPr>
        <a:xfrm>
          <a:off x="4807500" y="3599276"/>
          <a:ext cx="2445579" cy="27207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536A5B6-7DCF-4EEE-85B0-ED76C4DCC1F2}">
      <dsp:nvSpPr>
        <dsp:cNvPr id="0" name=""/>
        <dsp:cNvSpPr/>
      </dsp:nvSpPr>
      <dsp:spPr>
        <a:xfrm>
          <a:off x="5023467" y="3804445"/>
          <a:ext cx="2445579" cy="27207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Белицкий</a:t>
          </a:r>
          <a:endParaRPr lang="ru-RU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Богушевский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Богдановский</a:t>
          </a:r>
          <a:endParaRPr lang="ru-RU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Коковчинский</a:t>
          </a:r>
          <a:endParaRPr lang="ru-RU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Мошканский</a:t>
          </a:r>
          <a:endParaRPr lang="ru-RU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Немойтовский</a:t>
          </a:r>
          <a:endParaRPr lang="ru-RU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Студенковский</a:t>
          </a:r>
          <a:endParaRPr lang="ru-RU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Ходцевский</a:t>
          </a:r>
          <a:endParaRPr lang="ru-BY" sz="1800" kern="1200" dirty="0"/>
        </a:p>
      </dsp:txBody>
      <dsp:txXfrm>
        <a:off x="5095096" y="3876074"/>
        <a:ext cx="2302321" cy="25774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73A2B7-52CC-4133-8449-E01AD87A2DEB}">
      <dsp:nvSpPr>
        <dsp:cNvPr id="0" name=""/>
        <dsp:cNvSpPr/>
      </dsp:nvSpPr>
      <dsp:spPr>
        <a:xfrm>
          <a:off x="50038" y="1944184"/>
          <a:ext cx="2701859" cy="2415062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4363A03-0D36-40C3-83B3-434C48246C4C}">
      <dsp:nvSpPr>
        <dsp:cNvPr id="0" name=""/>
        <dsp:cNvSpPr/>
      </dsp:nvSpPr>
      <dsp:spPr>
        <a:xfrm>
          <a:off x="3338225" y="1213145"/>
          <a:ext cx="532148" cy="531855"/>
        </a:xfrm>
        <a:prstGeom prst="donut">
          <a:avLst>
            <a:gd name="adj" fmla="val 7460"/>
          </a:avLst>
        </a:prstGeom>
        <a:solidFill>
          <a:schemeClr val="accent5">
            <a:hueOff val="112493"/>
            <a:satOff val="6041"/>
            <a:lumOff val="-2185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D4E96DC-0726-4753-9B3D-394F4B5919EC}">
      <dsp:nvSpPr>
        <dsp:cNvPr id="0" name=""/>
        <dsp:cNvSpPr/>
      </dsp:nvSpPr>
      <dsp:spPr>
        <a:xfrm>
          <a:off x="151798" y="2074267"/>
          <a:ext cx="2488028" cy="2224172"/>
        </a:xfrm>
        <a:prstGeom prst="ellipse">
          <a:avLst/>
        </a:prstGeom>
        <a:solidFill>
          <a:schemeClr val="accent6"/>
        </a:solidFill>
        <a:ln w="19050" cap="rnd" cmpd="sng" algn="ctr">
          <a:solidFill>
            <a:schemeClr val="accent6">
              <a:shade val="5000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</dsp:sp>
    <dsp:sp modelId="{66EE25B6-46B5-4C7D-84D9-3679E2857824}">
      <dsp:nvSpPr>
        <dsp:cNvPr id="0" name=""/>
        <dsp:cNvSpPr/>
      </dsp:nvSpPr>
      <dsp:spPr>
        <a:xfrm>
          <a:off x="4117362" y="2871440"/>
          <a:ext cx="937808" cy="937355"/>
        </a:xfrm>
        <a:prstGeom prst="ellipse">
          <a:avLst/>
        </a:prstGeom>
        <a:solidFill>
          <a:schemeClr val="accent5">
            <a:hueOff val="224986"/>
            <a:satOff val="12082"/>
            <a:lumOff val="-437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762A7E5-7624-4D53-AB0E-935188E338F4}">
      <dsp:nvSpPr>
        <dsp:cNvPr id="0" name=""/>
        <dsp:cNvSpPr/>
      </dsp:nvSpPr>
      <dsp:spPr>
        <a:xfrm>
          <a:off x="4172748" y="2926552"/>
          <a:ext cx="827038" cy="827131"/>
        </a:xfrm>
        <a:prstGeom prst="ellipse">
          <a:avLst/>
        </a:prstGeom>
        <a:solidFill>
          <a:schemeClr val="accent3">
            <a:lumMod val="75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A927096-4D84-4C29-ADAF-C3BB820724A2}">
      <dsp:nvSpPr>
        <dsp:cNvPr id="0" name=""/>
        <dsp:cNvSpPr/>
      </dsp:nvSpPr>
      <dsp:spPr>
        <a:xfrm>
          <a:off x="3750621" y="1547851"/>
          <a:ext cx="1202011" cy="1202163"/>
        </a:xfrm>
        <a:prstGeom prst="ellipse">
          <a:avLst/>
        </a:prstGeom>
        <a:solidFill>
          <a:schemeClr val="accent5">
            <a:hueOff val="337478"/>
            <a:satOff val="18123"/>
            <a:lumOff val="-6555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CE7EF5E-8532-4912-946E-45DBDA03BEAE}">
      <dsp:nvSpPr>
        <dsp:cNvPr id="0" name=""/>
        <dsp:cNvSpPr/>
      </dsp:nvSpPr>
      <dsp:spPr>
        <a:xfrm>
          <a:off x="4424976" y="41450"/>
          <a:ext cx="393685" cy="393850"/>
        </a:xfrm>
        <a:prstGeom prst="donut">
          <a:avLst>
            <a:gd name="adj" fmla="val 7460"/>
          </a:avLst>
        </a:prstGeom>
        <a:solidFill>
          <a:schemeClr val="accent5">
            <a:hueOff val="449971"/>
            <a:satOff val="24165"/>
            <a:lumOff val="-8739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AEB32C6-9C24-4C5B-A8D1-934277B77683}">
      <dsp:nvSpPr>
        <dsp:cNvPr id="0" name=""/>
        <dsp:cNvSpPr/>
      </dsp:nvSpPr>
      <dsp:spPr>
        <a:xfrm>
          <a:off x="4917456" y="-155698"/>
          <a:ext cx="196842" cy="197149"/>
        </a:xfrm>
        <a:prstGeom prst="donut">
          <a:avLst>
            <a:gd name="adj" fmla="val 7460"/>
          </a:avLst>
        </a:prstGeom>
        <a:solidFill>
          <a:schemeClr val="accent5">
            <a:hueOff val="562464"/>
            <a:satOff val="30206"/>
            <a:lumOff val="-10924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42D1D6E-6AE9-4F9F-B0AB-04CF1A0C9C51}">
      <dsp:nvSpPr>
        <dsp:cNvPr id="0" name=""/>
        <dsp:cNvSpPr/>
      </dsp:nvSpPr>
      <dsp:spPr>
        <a:xfrm>
          <a:off x="3814240" y="1611476"/>
          <a:ext cx="1075523" cy="1075360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0D3B4D3-8DAD-4CEC-967E-DAB9E3CCB413}">
      <dsp:nvSpPr>
        <dsp:cNvPr id="0" name=""/>
        <dsp:cNvSpPr/>
      </dsp:nvSpPr>
      <dsp:spPr>
        <a:xfrm>
          <a:off x="3885343" y="478315"/>
          <a:ext cx="842755" cy="842813"/>
        </a:xfrm>
        <a:prstGeom prst="ellipse">
          <a:avLst/>
        </a:prstGeom>
        <a:solidFill>
          <a:schemeClr val="accent5">
            <a:hueOff val="674957"/>
            <a:satOff val="36247"/>
            <a:lumOff val="-13109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8ED60CB-8083-4FC8-80C4-AC71F7403610}">
      <dsp:nvSpPr>
        <dsp:cNvPr id="0" name=""/>
        <dsp:cNvSpPr/>
      </dsp:nvSpPr>
      <dsp:spPr>
        <a:xfrm>
          <a:off x="5114299" y="3783256"/>
          <a:ext cx="295638" cy="295276"/>
        </a:xfrm>
        <a:prstGeom prst="donut">
          <a:avLst>
            <a:gd name="adj" fmla="val 7460"/>
          </a:avLst>
        </a:prstGeom>
        <a:solidFill>
          <a:schemeClr val="accent5">
            <a:hueOff val="787450"/>
            <a:satOff val="42288"/>
            <a:lumOff val="-15294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2BFC82E-FFAB-43FC-938B-69091A96BDD5}">
      <dsp:nvSpPr>
        <dsp:cNvPr id="0" name=""/>
        <dsp:cNvSpPr/>
      </dsp:nvSpPr>
      <dsp:spPr>
        <a:xfrm>
          <a:off x="3934740" y="528051"/>
          <a:ext cx="743960" cy="743790"/>
        </a:xfrm>
        <a:prstGeom prst="ellipse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BA650AD-BCF2-4CAA-BD23-CA36B9B8D837}">
      <dsp:nvSpPr>
        <dsp:cNvPr id="0" name=""/>
        <dsp:cNvSpPr/>
      </dsp:nvSpPr>
      <dsp:spPr>
        <a:xfrm>
          <a:off x="169663" y="990216"/>
          <a:ext cx="2659245" cy="687570"/>
        </a:xfrm>
        <a:prstGeom prst="rect">
          <a:avLst/>
        </a:prstGeom>
        <a:noFill/>
        <a:ln w="12700" cap="rnd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" numCol="1" spcCol="1270" anchor="b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solidFill>
                <a:schemeClr val="accent6">
                  <a:lumMod val="75000"/>
                </a:schemeClr>
              </a:solidFill>
            </a:rPr>
            <a:t>Подоходный налог</a:t>
          </a:r>
          <a:r>
            <a:rPr lang="ru-RU" sz="2100" kern="1200" dirty="0">
              <a:solidFill>
                <a:schemeClr val="accent6">
                  <a:lumMod val="75000"/>
                </a:schemeClr>
              </a:solidFill>
            </a:rPr>
            <a:t>,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>
              <a:solidFill>
                <a:schemeClr val="accent6">
                  <a:lumMod val="75000"/>
                </a:schemeClr>
              </a:solidFill>
            </a:rPr>
            <a:t> </a:t>
          </a:r>
          <a:r>
            <a:rPr lang="ru-RU" sz="1800" kern="1200" dirty="0">
              <a:solidFill>
                <a:schemeClr val="accent6">
                  <a:lumMod val="75000"/>
                </a:schemeClr>
              </a:solidFill>
            </a:rPr>
            <a:t>20 057,7 тыс. рублей</a:t>
          </a:r>
        </a:p>
      </dsp:txBody>
      <dsp:txXfrm>
        <a:off x="169663" y="990216"/>
        <a:ext cx="2659245" cy="687570"/>
      </dsp:txXfrm>
    </dsp:sp>
    <dsp:sp modelId="{AFD7F6AD-6653-4248-933B-37CB3B455942}">
      <dsp:nvSpPr>
        <dsp:cNvPr id="0" name=""/>
        <dsp:cNvSpPr/>
      </dsp:nvSpPr>
      <dsp:spPr>
        <a:xfrm>
          <a:off x="5248271" y="2926552"/>
          <a:ext cx="2659245" cy="827131"/>
        </a:xfrm>
        <a:prstGeom prst="rect">
          <a:avLst/>
        </a:prstGeom>
        <a:noFill/>
        <a:ln w="12700" cap="rnd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solidFill>
                <a:srgbClr val="00B050"/>
              </a:solidFill>
            </a:rPr>
            <a:t>Прочие поступления,</a:t>
          </a:r>
          <a:r>
            <a:rPr lang="ru-RU" sz="2500" kern="1200" dirty="0">
              <a:solidFill>
                <a:srgbClr val="00B050"/>
              </a:solidFill>
            </a:rPr>
            <a:t>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rgbClr val="00B050"/>
              </a:solidFill>
            </a:rPr>
            <a:t>6 483,0 тыс. рублей</a:t>
          </a:r>
        </a:p>
      </dsp:txBody>
      <dsp:txXfrm>
        <a:off x="5248271" y="2926552"/>
        <a:ext cx="2659245" cy="827131"/>
      </dsp:txXfrm>
    </dsp:sp>
    <dsp:sp modelId="{9A20DDA3-D84A-47D4-82A9-72B6501DF2DA}">
      <dsp:nvSpPr>
        <dsp:cNvPr id="0" name=""/>
        <dsp:cNvSpPr/>
      </dsp:nvSpPr>
      <dsp:spPr>
        <a:xfrm>
          <a:off x="4974515" y="1611476"/>
          <a:ext cx="3010664" cy="1075360"/>
        </a:xfrm>
        <a:prstGeom prst="rect">
          <a:avLst/>
        </a:prstGeom>
        <a:noFill/>
        <a:ln w="12700" cap="rnd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solidFill>
                <a:schemeClr val="tx2">
                  <a:lumMod val="40000"/>
                  <a:lumOff val="60000"/>
                </a:schemeClr>
              </a:solidFill>
            </a:rPr>
            <a:t>Налог на добавленную стоимость,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chemeClr val="tx2">
                  <a:lumMod val="40000"/>
                  <a:lumOff val="60000"/>
                </a:schemeClr>
              </a:solidFill>
            </a:rPr>
            <a:t>8 931,5 тыс. рублей</a:t>
          </a:r>
        </a:p>
      </dsp:txBody>
      <dsp:txXfrm>
        <a:off x="4974515" y="1611476"/>
        <a:ext cx="3010664" cy="1075360"/>
      </dsp:txXfrm>
    </dsp:sp>
    <dsp:sp modelId="{5AB3C5C3-4335-4276-B4CA-523598C974EB}">
      <dsp:nvSpPr>
        <dsp:cNvPr id="0" name=""/>
        <dsp:cNvSpPr/>
      </dsp:nvSpPr>
      <dsp:spPr>
        <a:xfrm>
          <a:off x="4692032" y="528051"/>
          <a:ext cx="3110094" cy="743790"/>
        </a:xfrm>
        <a:prstGeom prst="rect">
          <a:avLst/>
        </a:prstGeom>
        <a:noFill/>
        <a:ln w="12700" cap="rnd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solidFill>
                <a:srgbClr val="0070C0"/>
              </a:solidFill>
            </a:rPr>
            <a:t>Налоги на собственность</a:t>
          </a:r>
          <a:r>
            <a:rPr lang="ru-RU" sz="2000" kern="1200" dirty="0">
              <a:solidFill>
                <a:srgbClr val="0070C0"/>
              </a:solidFill>
            </a:rPr>
            <a:t>,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rgbClr val="0070C0"/>
              </a:solidFill>
            </a:rPr>
            <a:t>4 244,5 тыс. рублей</a:t>
          </a:r>
        </a:p>
      </dsp:txBody>
      <dsp:txXfrm>
        <a:off x="4692032" y="528051"/>
        <a:ext cx="3110094" cy="7437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BubblePictureList">
  <dgm:title val=""/>
  <dgm:desc val=""/>
  <dgm:catLst>
    <dgm:cat type="picture" pri="22000"/>
    <dgm:cat type="pictureconvert" pri="22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clrData>
  <dgm:layoutNode name="Name0">
    <dgm:varLst>
      <dgm:chMax val="8"/>
      <dgm:chPref val="8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1.7423"/>
        </dgm:alg>
        <dgm:choose name="Name3">
          <dgm:if name="Name4" func="var" arg="dir" op="equ" val="norm">
            <dgm:constrLst>
              <dgm:constr type="primFontSz" for="des" ptType="node" op="equ" val="65"/>
              <dgm:constr type="l" for="ch" forName="parent_text_1" refType="w" fact="0"/>
              <dgm:constr type="t" for="ch" forName="parent_text_1" refType="h" fact="0"/>
              <dgm:constr type="w" for="ch" forName="parent_text_1" refType="w" fact="0.6457"/>
              <dgm:constr type="h" for="ch" forName="parent_text_1" refType="h" fact="0.225"/>
              <dgm:constr type="l" for="ch" forName="image_accent_1" refType="w" fact="0.4305"/>
              <dgm:constr type="t" for="ch" forName="image_accent_1" refType="h" fact="0.2417"/>
              <dgm:constr type="w" for="ch" forName="image_accent_1" refType="w" fact="0.4352"/>
              <dgm:constr type="h" for="ch" forName="image_accent_1" refType="h" fact="0.7583"/>
              <dgm:constr type="l" for="ch" forName="accent_1" refType="w" fact="0.8709"/>
              <dgm:constr type="t" for="ch" forName="accent_1" refType="h" fact="0.1491"/>
              <dgm:constr type="w" for="ch" forName="accent_1" refType="w" fact="0.1291"/>
              <dgm:constr type="h" for="ch" forName="accent_1" refType="h" fact="0.225"/>
              <dgm:constr type="l" for="ch" forName="image_1" refType="w" fact="0.4457"/>
              <dgm:constr type="t" for="ch" forName="image_1" refType="h" fact="0.2709"/>
              <dgm:constr type="w" for="ch" forName="image_1" refType="w" fact="0.4018"/>
              <dgm:constr type="h" for="ch" forName="image_1" refType="h" fact="0.7"/>
            </dgm:constrLst>
          </dgm:if>
          <dgm:else name="Name5">
            <dgm:constrLst>
              <dgm:constr type="primFontSz" for="des" ptType="node" op="equ" val="65"/>
              <dgm:constr type="l" for="ch" forName="parent_text_1" refType="w" fact="0.3543"/>
              <dgm:constr type="t" for="ch" forName="parent_text_1" refType="h" fact="0"/>
              <dgm:constr type="w" for="ch" forName="parent_text_1" refType="w" fact="0.6457"/>
              <dgm:constr type="h" for="ch" forName="parent_text_1" refType="h" fact="0.225"/>
              <dgm:constr type="l" for="ch" forName="image_accent_1" refType="w" fact="0.1344"/>
              <dgm:constr type="t" for="ch" forName="image_accent_1" refType="h" fact="0.2417"/>
              <dgm:constr type="w" for="ch" forName="image_accent_1" refType="w" fact="0.4352"/>
              <dgm:constr type="h" for="ch" forName="image_accent_1" refType="h" fact="0.7583"/>
              <dgm:constr type="l" for="ch" forName="accent_1" refType="w" fact="0"/>
              <dgm:constr type="t" for="ch" forName="accent_1" refType="h" fact="0.1491"/>
              <dgm:constr type="w" for="ch" forName="accent_1" refType="w" fact="0.1291"/>
              <dgm:constr type="h" for="ch" forName="accent_1" refType="h" fact="0.225"/>
              <dgm:constr type="l" for="ch" forName="image_1" refType="w" fact="0.1525"/>
              <dgm:constr type="t" for="ch" forName="image_1" refType="h" fact="0.2709"/>
              <dgm:constr type="w" for="ch" forName="image_1" refType="w" fact="0.4018"/>
              <dgm:constr type="h" for="ch" forName="image_1" refType="h" fact="0.7"/>
            </dgm:constrLst>
          </dgm:else>
        </dgm:choose>
      </dgm:if>
      <dgm:if name="Name6" axis="ch" ptType="node" func="cnt" op="equ" val="2">
        <dgm:alg type="composite">
          <dgm:param type="ar" val="3.193"/>
        </dgm:alg>
        <dgm:choose name="Name7">
          <dgm:if name="Name8" func="var" arg="dir" op="equ" val="norm">
            <dgm:constrLst>
              <dgm:constr type="primFontSz" for="des" ptType="node" op="equ" val="65"/>
              <dgm:constr type="l" for="ch" forName="image_accent_1" refType="w" fact="0.2342"/>
              <dgm:constr type="t" for="ch" forName="image_accent_1" refType="h" fact="0.2354"/>
              <dgm:constr type="w" for="ch" forName="image_accent_1" refType="w" fact="0.2394"/>
              <dgm:constr type="h" for="ch" forName="image_accent_1" refType="h" fact="0.7646"/>
              <dgm:constr type="l" for="ch" forName="image_1" refType="w" fact="0.2434"/>
              <dgm:constr type="t" for="ch" forName="image_1" refType="h" fact="0.2648"/>
              <dgm:constr type="w" for="ch" forName="image_1" refType="w" fact="0.2211"/>
              <dgm:constr type="h" for="ch" forName="image_1" refType="h" fact="0.7058"/>
              <dgm:constr type="l" for="ch" forName="parent_text_1" refType="w" fact="0"/>
              <dgm:constr type="t" for="ch" forName="parent_text_1" refType="h" fact="0"/>
              <dgm:constr type="w" for="ch" forName="parent_text_1" refType="w" fact="0.3553"/>
              <dgm:constr type="h" for="ch" forName="parent_text_1" refType="h" fact="0.215"/>
              <dgm:constr type="l" for="ch" forName="image_accent_2" refType="w" fact="0.5"/>
              <dgm:constr type="t" for="ch" forName="image_accent_2" refType="h" fact="0.3883"/>
              <dgm:constr type="w" for="ch" forName="image_accent_2" refType="w" fact="0.1253"/>
              <dgm:constr type="h" for="ch" forName="image_accent_2" refType="h" fact="0.4"/>
              <dgm:constr type="l" for="ch" forName="image_2" refType="w" fact="0.5074"/>
              <dgm:constr type="t" for="ch" forName="image_2" refType="h" fact="0.4118"/>
              <dgm:constr type="w" for="ch" forName="image_2" refType="w" fact="0.1105"/>
              <dgm:constr type="h" for="ch" forName="image_2" refType="h" fact="0.3529"/>
              <dgm:constr type="l" for="ch" forName="parent_text_2" refType="w" fact="0.6447"/>
              <dgm:constr type="t" for="ch" forName="parent_text_2" refType="h" fact="0.4118"/>
              <dgm:constr type="w" for="ch" forName="parent_text_2" refType="w" fact="0.3553"/>
              <dgm:constr type="h" for="ch" forName="parent_text_2" refType="h" fact="0.3529"/>
              <dgm:constr type="l" for="ch" forName="accent_1" refType="w" fact="0.6316"/>
              <dgm:constr type="t" for="ch" forName="accent_1" refType="h" fact="0.7899"/>
              <dgm:constr type="w" for="ch" forName="accent_1" refType="w" fact="0.0395"/>
              <dgm:constr type="h" for="ch" forName="accent_1" refType="h" fact="0.126"/>
            </dgm:constrLst>
          </dgm:if>
          <dgm:else name="Name9">
            <dgm:constrLst>
              <dgm:constr type="primFontSz" for="des" ptType="node" op="equ" val="65"/>
              <dgm:constr type="l" for="ch" forName="image_accent_2" refType="w" fact="0.3747"/>
              <dgm:constr type="t" for="ch" forName="image_accent_2" refType="h" fact="0.3883"/>
              <dgm:constr type="w" for="ch" forName="image_accent_2" refType="w" fact="0.1253"/>
              <dgm:constr type="h" for="ch" forName="image_accent_2" refType="h" fact="0.4"/>
              <dgm:constr type="l" for="ch" forName="image_2" refType="w" fact="0.3821"/>
              <dgm:constr type="t" for="ch" forName="image_2" refType="h" fact="0.4118"/>
              <dgm:constr type="w" for="ch" forName="image_2" refType="w" fact="0.1105"/>
              <dgm:constr type="h" for="ch" forName="image_2" refType="h" fact="0.3529"/>
              <dgm:constr type="l" for="ch" forName="parent_text_1" refType="w" fact="0.6447"/>
              <dgm:constr type="t" for="ch" forName="parent_text_1" refType="h" fact="0"/>
              <dgm:constr type="w" for="ch" forName="parent_text_1" refType="w" fact="0.3553"/>
              <dgm:constr type="h" for="ch" forName="parent_text_1" refType="h" fact="0.215"/>
              <dgm:constr type="l" for="ch" forName="parent_text_2" refType="w" fact="0"/>
              <dgm:constr type="t" for="ch" forName="parent_text_2" refType="h" fact="0.4118"/>
              <dgm:constr type="w" for="ch" forName="parent_text_2" refType="w" fact="0.3553"/>
              <dgm:constr type="h" for="ch" forName="parent_text_2" refType="h" fact="0.3529"/>
              <dgm:constr type="l" for="ch" forName="image_accent_1" refType="w" fact="0.5263"/>
              <dgm:constr type="t" for="ch" forName="image_accent_1" refType="h" fact="0.2354"/>
              <dgm:constr type="w" for="ch" forName="image_accent_1" refType="w" fact="0.2394"/>
              <dgm:constr type="h" for="ch" forName="image_accent_1" refType="h" fact="0.7646"/>
              <dgm:constr type="l" for="ch" forName="image_1" refType="w" fact="0.5355"/>
              <dgm:constr type="t" for="ch" forName="image_1" refType="h" fact="0.2648"/>
              <dgm:constr type="w" for="ch" forName="image_1" refType="w" fact="0.2211"/>
              <dgm:constr type="h" for="ch" forName="image_1" refType="h" fact="0.7058"/>
              <dgm:constr type="l" for="ch" forName="accent_1" refType="w" fact="0.3289"/>
              <dgm:constr type="t" for="ch" forName="accent_1" refType="h" fact="0.7899"/>
              <dgm:constr type="w" for="ch" forName="accent_1" refType="w" fact="0.0395"/>
              <dgm:constr type="h" for="ch" forName="accent_1" refType="h" fact="0.126"/>
            </dgm:constrLst>
          </dgm:else>
        </dgm:choose>
      </dgm:if>
      <dgm:if name="Name10" axis="ch" ptType="node" func="cnt" op="equ" val="3">
        <dgm:alg type="composite">
          <dgm:param type="ar" val="2.4052"/>
        </dgm:alg>
        <dgm:choose name="Name11">
          <dgm:if name="Name12" func="var" arg="dir" op="equ" val="norm">
            <dgm:constrLst>
              <dgm:constr type="primFontSz" for="des" ptType="node" op="equ" val="65"/>
              <dgm:constr type="l" for="ch" forName="accent_3" refType="w" fact="0.6316"/>
              <dgm:constr type="t" for="ch" forName="accent_3" refType="h" fact="0.8355"/>
              <dgm:constr type="w" for="ch" forName="accent_3" refType="w" fact="0.0395"/>
              <dgm:constr type="h" for="ch" forName="accent_3" refType="h" fact="0.0949"/>
              <dgm:constr type="l" for="ch" forName="image_accent_2" refType="w" fact="0.4936"/>
              <dgm:constr type="t" for="ch" forName="image_accent_2" refType="h" fact="0.5329"/>
              <dgm:constr type="w" for="ch" forName="image_accent_2" refType="w" fact="0.1253"/>
              <dgm:constr type="h" for="ch" forName="image_accent_2" refType="h" fact="0.3013"/>
              <dgm:constr type="l" for="ch" forName="image_2" refType="w" fact="0.501"/>
              <dgm:constr type="t" for="ch" forName="image_2" refType="h" fact="0.5507"/>
              <dgm:constr type="w" for="ch" forName="image_2" refType="w" fact="0.1105"/>
              <dgm:constr type="h" for="ch" forName="image_2" refType="h" fact="0.2658"/>
              <dgm:constr type="l" for="ch" forName="image_accent_3" refType="w" fact="0.4446"/>
              <dgm:constr type="t" for="ch" forName="image_accent_3" refType="h" fact="0.1076"/>
              <dgm:constr type="w" for="ch" forName="image_accent_3" refType="w" fact="0.1606"/>
              <dgm:constr type="h" for="ch" forName="image_accent_3" refType="h" fact="0.3864"/>
              <dgm:constr type="l" for="ch" forName="image_3" refType="w" fact="0.4531"/>
              <dgm:constr type="t" for="ch" forName="image_3" refType="h" fact="0.128"/>
              <dgm:constr type="w" for="ch" forName="image_3" refType="w" fact="0.1437"/>
              <dgm:constr type="h" for="ch" forName="image_3" refType="h" fact="0.3456"/>
              <dgm:constr type="l" for="ch" forName="image_accent_1" refType="w" fact="0.2368"/>
              <dgm:constr type="t" for="ch" forName="image_accent_1" refType="h" fact="0.4241"/>
              <dgm:constr type="w" for="ch" forName="image_accent_1" refType="w" fact="0.2394"/>
              <dgm:constr type="h" for="ch" forName="image_accent_1" refType="h" fact="0.5759"/>
              <dgm:constr type="l" for="ch" forName="image_1" refType="w" fact="0.246"/>
              <dgm:constr type="t" for="ch" forName="image_1" refType="h" fact="0.4462"/>
              <dgm:constr type="w" for="ch" forName="image_1" refType="w" fact="0.2211"/>
              <dgm:constr type="h" for="ch" forName="image_1" refType="h" fact="0.5317"/>
              <dgm:constr type="l" for="ch" forName="parent_text_1" refType="w" fact="0"/>
              <dgm:constr type="t" for="ch" forName="parent_text_1" refType="h" fact="0.128"/>
              <dgm:constr type="w" for="ch" forName="parent_text_1" refType="w" fact="0.3553"/>
              <dgm:constr type="h" for="ch" forName="parent_text_1" refType="h" fact="0.2775"/>
              <dgm:constr type="l" for="ch" forName="accent_1" refType="w" fact="0.3895"/>
              <dgm:constr type="t" for="ch" forName="accent_1" refType="h" fact="0"/>
              <dgm:constr type="w" for="ch" forName="accent_1" refType="w" fact="0.0711"/>
              <dgm:constr type="h" for="ch" forName="accent_1" refType="h" fact="0.1709"/>
              <dgm:constr type="l" for="ch" forName="parent_text_2" refType="w" fact="0.6447"/>
              <dgm:constr type="t" for="ch" forName="parent_text_2" refType="h" fact="0.5507"/>
              <dgm:constr type="w" for="ch" forName="parent_text_2" refType="w" fact="0.3553"/>
              <dgm:constr type="h" for="ch" forName="parent_text_2" refType="h" fact="0.2658"/>
              <dgm:constr type="l" for="ch" forName="parent_text_3" refType="w" fact="0.6316"/>
              <dgm:constr type="t" for="ch" forName="parent_text_3" refType="h" fact="0.128"/>
              <dgm:constr type="w" for="ch" forName="parent_text_3" refType="w" fact="0.3553"/>
              <dgm:constr type="h" for="ch" forName="parent_text_3" refType="h" fact="0.3456"/>
              <dgm:constr type="l" for="ch" forName="accent_2" refType="w" fact="0.5789"/>
              <dgm:constr type="t" for="ch" forName="accent_2" refType="h" fact="0.0127"/>
              <dgm:constr type="w" for="ch" forName="accent_2" refType="w" fact="0.0526"/>
              <dgm:constr type="h" for="ch" forName="accent_2" refType="h" fact="0.1266"/>
            </dgm:constrLst>
          </dgm:if>
          <dgm:else name="Name13">
            <dgm:constrLst>
              <dgm:constr type="primFontSz" for="des" ptType="node" op="equ" val="65"/>
              <dgm:constr type="l" for="ch" forName="accent_1" refType="w" fact="0.3289"/>
              <dgm:constr type="t" for="ch" forName="accent_1" refType="h" fact="0.8355"/>
              <dgm:constr type="w" for="ch" forName="accent_1" refType="w" fact="0.0395"/>
              <dgm:constr type="h" for="ch" forName="accent_1" refType="h" fact="0.0949"/>
              <dgm:constr type="l" for="ch" forName="image_accent_2" refType="w" fact="0.3811"/>
              <dgm:constr type="t" for="ch" forName="image_accent_2" refType="h" fact="0.5329"/>
              <dgm:constr type="w" for="ch" forName="image_accent_2" refType="w" fact="0.1253"/>
              <dgm:constr type="h" for="ch" forName="image_accent_2" refType="h" fact="0.3013"/>
              <dgm:constr type="l" for="ch" forName="image_2" refType="w" fact="0.3885"/>
              <dgm:constr type="t" for="ch" forName="image_2" refType="h" fact="0.5507"/>
              <dgm:constr type="w" for="ch" forName="image_2" refType="w" fact="0.1105"/>
              <dgm:constr type="h" for="ch" forName="image_2" refType="h" fact="0.2658"/>
              <dgm:constr type="l" for="ch" forName="image_accent_3" refType="w" fact="0.3947"/>
              <dgm:constr type="t" for="ch" forName="image_accent_3" refType="h" fact="0.1076"/>
              <dgm:constr type="w" for="ch" forName="image_accent_3" refType="w" fact="0.1606"/>
              <dgm:constr type="h" for="ch" forName="image_accent_3" refType="h" fact="0.3864"/>
              <dgm:constr type="l" for="ch" forName="image_3" refType="w" fact="0.4032"/>
              <dgm:constr type="t" for="ch" forName="image_3" refType="h" fact="0.128"/>
              <dgm:constr type="w" for="ch" forName="image_3" refType="w" fact="0.1437"/>
              <dgm:constr type="h" for="ch" forName="image_3" refType="h" fact="0.3456"/>
              <dgm:constr type="l" for="ch" forName="image_accent_1" refType="w" fact="0.5237"/>
              <dgm:constr type="t" for="ch" forName="image_accent_1" refType="h" fact="0.4241"/>
              <dgm:constr type="w" for="ch" forName="image_accent_1" refType="w" fact="0.2394"/>
              <dgm:constr type="h" for="ch" forName="image_accent_1" refType="h" fact="0.5759"/>
              <dgm:constr type="l" for="ch" forName="image_1" refType="w" fact="0.5329"/>
              <dgm:constr type="t" for="ch" forName="image_1" refType="h" fact="0.4462"/>
              <dgm:constr type="w" for="ch" forName="image_1" refType="w" fact="0.2211"/>
              <dgm:constr type="h" for="ch" forName="image_1" refType="h" fact="0.5317"/>
              <dgm:constr type="l" for="ch" forName="parent_text_1" refType="w" fact="0.6447"/>
              <dgm:constr type="t" for="ch" forName="parent_text_1" refType="h" fact="0.128"/>
              <dgm:constr type="w" for="ch" forName="parent_text_1" refType="w" fact="0.3553"/>
              <dgm:constr type="h" for="ch" forName="parent_text_1" refType="h" fact="0.2775"/>
              <dgm:constr type="l" for="ch" forName="accent_2" refType="w" fact="0.5395"/>
              <dgm:constr type="t" for="ch" forName="accent_2" refType="h" fact="0"/>
              <dgm:constr type="w" for="ch" forName="accent_2" refType="w" fact="0.0711"/>
              <dgm:constr type="h" for="ch" forName="accent_2" refType="h" fact="0.1709"/>
              <dgm:constr type="l" for="ch" forName="parent_text_3" refType="w" fact="0.0132"/>
              <dgm:constr type="t" for="ch" forName="parent_text_3" refType="h" fact="0.128"/>
              <dgm:constr type="w" for="ch" forName="parent_text_3" refType="w" fact="0.3553"/>
              <dgm:constr type="h" for="ch" forName="parent_text_3" refType="h" fact="0.3456"/>
              <dgm:constr type="l" for="ch" forName="parent_text_2" refType="w" fact="0"/>
              <dgm:constr type="t" for="ch" forName="parent_text_2" refType="h" fact="0.5507"/>
              <dgm:constr type="w" for="ch" forName="parent_text_2" refType="w" fact="0.3553"/>
              <dgm:constr type="h" for="ch" forName="parent_text_2" refType="h" fact="0.2658"/>
              <dgm:constr type="l" for="ch" forName="accent_3" refType="w" fact="0.3684"/>
              <dgm:constr type="t" for="ch" forName="accent_3" refType="h" fact="0.0127"/>
              <dgm:constr type="w" for="ch" forName="accent_3" refType="w" fact="0.0526"/>
              <dgm:constr type="h" for="ch" forName="accent_3" refType="h" fact="0.1266"/>
            </dgm:constrLst>
          </dgm:else>
        </dgm:choose>
      </dgm:if>
      <dgm:if name="Name14" axis="ch" ptType="node" func="cnt" op="equ" val="4">
        <dgm:alg type="composite">
          <dgm:param type="ar" val="1.6704"/>
        </dgm:alg>
        <dgm:choose name="Name15">
          <dgm:if name="Name16" func="var" arg="dir" op="equ" val="norm">
            <dgm:constrLst>
              <dgm:constr type="primFontSz" for="des" ptType="node" op="equ" val="65"/>
              <dgm:constr type="l" for="ch" forName="image_accent_4" refType="w" fact="0.4626"/>
              <dgm:constr type="t" for="ch" forName="image_accent_4" refType="h" fact="0.1415"/>
              <dgm:constr type="w" for="ch" forName="image_accent_4" refType="w" fact="0.1126"/>
              <dgm:constr type="h" for="ch" forName="image_accent_4" refType="h" fact="0.1881"/>
              <dgm:constr type="l" for="ch" forName="image_4" refType="w" fact="0.4692"/>
              <dgm:constr type="t" for="ch" forName="image_4" refType="h" fact="0.1526"/>
              <dgm:constr type="w" for="ch" forName="image_4" refType="w" fact="0.0994"/>
              <dgm:constr type="h" for="ch" forName="image_4" refType="h" fact="0.166"/>
              <dgm:constr type="l" for="ch" forName="image_accent_2" refType="w" fact="0.4936"/>
              <dgm:constr type="t" for="ch" forName="image_accent_2" refType="h" fact="0.6756"/>
              <dgm:constr type="w" for="ch" forName="image_accent_2" refType="w" fact="0.1253"/>
              <dgm:constr type="h" for="ch" forName="image_accent_2" refType="h" fact="0.2092"/>
              <dgm:constr type="l" for="ch" forName="image_2" refType="w" fact="0.501"/>
              <dgm:constr type="t" for="ch" forName="image_2" refType="h" fact="0.6879"/>
              <dgm:constr type="w" for="ch" forName="image_2" refType="w" fact="0.1105"/>
              <dgm:constr type="h" for="ch" forName="image_2" refType="h" fact="0.1846"/>
              <dgm:constr type="l" for="ch" forName="image_accent_3" refType="w" fact="0.4446"/>
              <dgm:constr type="t" for="ch" forName="image_accent_3" refType="h" fact="0.3802"/>
              <dgm:constr type="w" for="ch" forName="image_accent_3" refType="w" fact="0.1606"/>
              <dgm:constr type="h" for="ch" forName="image_accent_3" refType="h" fact="0.2683"/>
              <dgm:constr type="l" for="ch" forName="image_3" refType="w" fact="0.4531"/>
              <dgm:constr type="t" for="ch" forName="image_3" refType="h" fact="0.3944"/>
              <dgm:constr type="w" for="ch" forName="image_3" refType="w" fact="0.1437"/>
              <dgm:constr type="h" for="ch" forName="image_3" refType="h" fact="0.24"/>
              <dgm:constr type="l" for="ch" forName="image_accent_1" refType="w" fact="0.2368"/>
              <dgm:constr type="t" for="ch" forName="image_accent_1" refType="h" fact="0.6"/>
              <dgm:constr type="w" for="ch" forName="image_accent_1" refType="w" fact="0.2394"/>
              <dgm:constr type="h" for="ch" forName="image_accent_1" refType="h" fact="0.4"/>
              <dgm:constr type="l" for="ch" forName="image_1" refType="w" fact="0.246"/>
              <dgm:constr type="t" for="ch" forName="image_1" refType="h" fact="0.6154"/>
              <dgm:constr type="w" for="ch" forName="image_1" refType="w" fact="0.2211"/>
              <dgm:constr type="h" for="ch" forName="image_1" refType="h" fact="0.3692"/>
              <dgm:constr type="l" for="ch" forName="parent_text_1" refType="w" fact="0"/>
              <dgm:constr type="t" for="ch" forName="parent_text_1" refType="h" fact="0.3944"/>
              <dgm:constr type="w" for="ch" forName="parent_text_1" refType="w" fact="0.3553"/>
              <dgm:constr type="h" for="ch" forName="parent_text_1" refType="h" fact="0.1931"/>
              <dgm:constr type="l" for="ch" forName="accent_1" refType="w" fact="0.3895"/>
              <dgm:constr type="t" for="ch" forName="accent_1" refType="h" fact="0.3055"/>
              <dgm:constr type="w" for="ch" forName="accent_1" refType="w" fact="0.0711"/>
              <dgm:constr type="h" for="ch" forName="accent_1" refType="h" fact="0.1187"/>
              <dgm:constr type="l" for="ch" forName="parent_text_3" refType="w" fact="0.6316"/>
              <dgm:constr type="t" for="ch" forName="parent_text_3" refType="h" fact="0.3944"/>
              <dgm:constr type="w" for="ch" forName="parent_text_3" refType="w" fact="0.3553"/>
              <dgm:constr type="h" for="ch" forName="parent_text_3" refType="h" fact="0.24"/>
              <dgm:constr type="l" for="ch" forName="parent_text_2" refType="w" fact="0.6447"/>
              <dgm:constr type="t" for="ch" forName="parent_text_2" refType="h" fact="0.6879"/>
              <dgm:constr type="w" for="ch" forName="parent_text_2" refType="w" fact="0.3553"/>
              <dgm:constr type="h" for="ch" forName="parent_text_2" refType="h" fact="0.1846"/>
              <dgm:constr type="l" for="ch" forName="accent_2" refType="w" fact="0.5347"/>
              <dgm:constr type="t" for="ch" forName="accent_2" refType="h" fact="0.044"/>
              <dgm:constr type="w" for="ch" forName="accent_2" refType="w" fact="0.0526"/>
              <dgm:constr type="h" for="ch" forName="accent_2" refType="h" fact="0.0879"/>
              <dgm:constr type="l" for="ch" forName="accent_3" refType="w" fact="0.6005"/>
              <dgm:constr type="t" for="ch" forName="accent_3" refType="h" fact="0"/>
              <dgm:constr type="w" for="ch" forName="accent_3" refType="w" fact="0.0263"/>
              <dgm:constr type="h" for="ch" forName="accent_3" refType="h" fact="0.044"/>
              <dgm:constr type="l" for="ch" forName="parent_text_4" refType="w" fact="0.6005"/>
              <dgm:constr type="t" for="ch" forName="parent_text_4" refType="h" fact="0.1526"/>
              <dgm:constr type="w" for="ch" forName="parent_text_4" refType="w" fact="0.3553"/>
              <dgm:constr type="h" for="ch" forName="parent_text_4" refType="h" fact="0.166"/>
              <dgm:constr type="l" for="ch" forName="accent_4" refType="w" fact="0.6268"/>
              <dgm:constr type="t" for="ch" forName="accent_4" refType="h" fact="0.8791"/>
              <dgm:constr type="w" for="ch" forName="accent_4" refType="w" fact="0.0395"/>
              <dgm:constr type="h" for="ch" forName="accent_4" refType="h" fact="0.0659"/>
            </dgm:constrLst>
          </dgm:if>
          <dgm:else name="Name17">
            <dgm:constrLst>
              <dgm:constr type="primFontSz" for="des" ptType="node" op="equ" val="65"/>
              <dgm:constr type="l" for="ch" forName="image_accent_4" refType="w" fact="0.4248"/>
              <dgm:constr type="t" for="ch" forName="image_accent_4" refType="h" fact="0.1415"/>
              <dgm:constr type="w" for="ch" forName="image_accent_4" refType="w" fact="0.1126"/>
              <dgm:constr type="h" for="ch" forName="image_accent_4" refType="h" fact="0.1881"/>
              <dgm:constr type="l" for="ch" forName="image_4" refType="w" fact="0.4314"/>
              <dgm:constr type="t" for="ch" forName="image_4" refType="h" fact="0.1526"/>
              <dgm:constr type="w" for="ch" forName="image_4" refType="w" fact="0.0994"/>
              <dgm:constr type="h" for="ch" forName="image_4" refType="h" fact="0.166"/>
              <dgm:constr type="l" for="ch" forName="image_accent_2" refType="w" fact="0.3811"/>
              <dgm:constr type="t" for="ch" forName="image_accent_2" refType="h" fact="0.6756"/>
              <dgm:constr type="w" for="ch" forName="image_accent_2" refType="w" fact="0.1253"/>
              <dgm:constr type="h" for="ch" forName="image_accent_2" refType="h" fact="0.2092"/>
              <dgm:constr type="l" for="ch" forName="image_2" refType="w" fact="0.3885"/>
              <dgm:constr type="t" for="ch" forName="image_2" refType="h" fact="0.6879"/>
              <dgm:constr type="w" for="ch" forName="image_2" refType="w" fact="0.1105"/>
              <dgm:constr type="h" for="ch" forName="image_2" refType="h" fact="0.1846"/>
              <dgm:constr type="l" for="ch" forName="image_accent_3" refType="w" fact="0.3947"/>
              <dgm:constr type="t" for="ch" forName="image_accent_3" refType="h" fact="0.3802"/>
              <dgm:constr type="w" for="ch" forName="image_accent_3" refType="w" fact="0.1606"/>
              <dgm:constr type="h" for="ch" forName="image_accent_3" refType="h" fact="0.2683"/>
              <dgm:constr type="l" for="ch" forName="image_3" refType="w" fact="0.4032"/>
              <dgm:constr type="t" for="ch" forName="image_3" refType="h" fact="0.3944"/>
              <dgm:constr type="w" for="ch" forName="image_3" refType="w" fact="0.1437"/>
              <dgm:constr type="h" for="ch" forName="image_3" refType="h" fact="0.24"/>
              <dgm:constr type="l" for="ch" forName="image_accent_1" refType="w" fact="0.5237"/>
              <dgm:constr type="t" for="ch" forName="image_accent_1" refType="h" fact="0.6"/>
              <dgm:constr type="w" for="ch" forName="image_accent_1" refType="w" fact="0.2394"/>
              <dgm:constr type="h" for="ch" forName="image_accent_1" refType="h" fact="0.4"/>
              <dgm:constr type="l" for="ch" forName="image_1" refType="w" fact="0.5329"/>
              <dgm:constr type="t" for="ch" forName="image_1" refType="h" fact="0.6154"/>
              <dgm:constr type="w" for="ch" forName="image_1" refType="w" fact="0.2211"/>
              <dgm:constr type="h" for="ch" forName="image_1" refType="h" fact="0.3692"/>
              <dgm:constr type="l" for="ch" forName="parent_text_1" refType="w" fact="0.6447"/>
              <dgm:constr type="t" for="ch" forName="parent_text_1" refType="h" fact="0.3944"/>
              <dgm:constr type="w" for="ch" forName="parent_text_1" refType="w" fact="0.3553"/>
              <dgm:constr type="h" for="ch" forName="parent_text_1" refType="h" fact="0.1931"/>
              <dgm:constr type="l" for="ch" forName="accent_1" refType="w" fact="0.5395"/>
              <dgm:constr type="t" for="ch" forName="accent_1" refType="h" fact="0.3055"/>
              <dgm:constr type="w" for="ch" forName="accent_1" refType="w" fact="0.0711"/>
              <dgm:constr type="h" for="ch" forName="accent_1" refType="h" fact="0.1187"/>
              <dgm:constr type="l" for="ch" forName="parent_text_3" refType="w" fact="0.0132"/>
              <dgm:constr type="t" for="ch" forName="parent_text_3" refType="h" fact="0.3944"/>
              <dgm:constr type="w" for="ch" forName="parent_text_3" refType="w" fact="0.3553"/>
              <dgm:constr type="h" for="ch" forName="parent_text_3" refType="h" fact="0.24"/>
              <dgm:constr type="l" for="ch" forName="parent_text_2" refType="w" fact="0"/>
              <dgm:constr type="t" for="ch" forName="parent_text_2" refType="h" fact="0.6879"/>
              <dgm:constr type="w" for="ch" forName="parent_text_2" refType="w" fact="0.3553"/>
              <dgm:constr type="h" for="ch" forName="parent_text_2" refType="h" fact="0.1846"/>
              <dgm:constr type="l" for="ch" forName="accent_2" refType="w" fact="0.4126"/>
              <dgm:constr type="t" for="ch" forName="accent_2" refType="h" fact="0.044"/>
              <dgm:constr type="w" for="ch" forName="accent_2" refType="w" fact="0.0526"/>
              <dgm:constr type="h" for="ch" forName="accent_2" refType="h" fact="0.0879"/>
              <dgm:constr type="l" for="ch" forName="accent_3" refType="w" fact="0.3732"/>
              <dgm:constr type="t" for="ch" forName="accent_3" refType="h" fact="0"/>
              <dgm:constr type="w" for="ch" forName="accent_3" refType="w" fact="0.0263"/>
              <dgm:constr type="h" for="ch" forName="accent_3" refType="h" fact="0.044"/>
              <dgm:constr type="l" for="ch" forName="parent_text_4" refType="w" fact="0.0442"/>
              <dgm:constr type="t" for="ch" forName="parent_text_4" refType="h" fact="0.1526"/>
              <dgm:constr type="w" for="ch" forName="parent_text_4" refType="w" fact="0.3553"/>
              <dgm:constr type="h" for="ch" forName="parent_text_4" refType="h" fact="0.166"/>
              <dgm:constr type="l" for="ch" forName="accent_4" refType="w" fact="0.3337"/>
              <dgm:constr type="t" for="ch" forName="accent_4" refType="h" fact="0.8791"/>
              <dgm:constr type="w" for="ch" forName="accent_4" refType="w" fact="0.0395"/>
              <dgm:constr type="h" for="ch" forName="accent_4" refType="h" fact="0.0659"/>
            </dgm:constrLst>
          </dgm:else>
        </dgm:choose>
      </dgm:if>
      <dgm:if name="Name18" axis="ch" ptType="node" func="cnt" op="equ" val="5">
        <dgm:alg type="composite">
          <dgm:param type="ar" val="1.5076"/>
        </dgm:alg>
        <dgm:choose name="Name19">
          <dgm:if name="Name20" func="var" arg="dir" op="equ" val="norm">
            <dgm:constrLst>
              <dgm:constr type="primFontSz" for="des" ptType="node" op="equ" val="65"/>
              <dgm:constr type="l" for="ch" forName="image_accent_5" refType="w" fact="0.5301"/>
              <dgm:constr type="t" for="ch" forName="image_accent_5" refType="h" fact="0.0862"/>
              <dgm:constr type="w" for="ch" forName="image_accent_5" refType="w" fact="0.1022"/>
              <dgm:constr type="h" for="ch" forName="image_accent_5" refType="h" fact="0.1541"/>
              <dgm:constr type="l" for="ch" forName="image_5" refType="w" fact="0.5361"/>
              <dgm:constr type="t" for="ch" forName="image_5" refType="h" fact="0.0953"/>
              <dgm:constr type="w" for="ch" forName="image_5" refType="w" fact="0.0902"/>
              <dgm:constr type="h" for="ch" forName="image_5" refType="h" fact="0.1359"/>
              <dgm:constr type="l" for="ch" forName="image_accent_4" refType="w" fact="0.4528"/>
              <dgm:constr type="t" for="ch" forName="image_accent_4" refType="h" fact="0.2416"/>
              <dgm:constr type="w" for="ch" forName="image_accent_4" refType="w" fact="0.1103"/>
              <dgm:constr type="h" for="ch" forName="image_accent_4" refType="h" fact="0.1662"/>
              <dgm:constr type="l" for="ch" forName="image_4" refType="w" fact="0.4593"/>
              <dgm:constr type="t" for="ch" forName="image_4" refType="h" fact="0.2513"/>
              <dgm:constr type="w" for="ch" forName="image_4" refType="w" fact="0.0973"/>
              <dgm:constr type="h" for="ch" forName="image_4" refType="h" fact="0.1467"/>
              <dgm:constr type="l" for="ch" forName="image_accent_2" refType="w" fact="0.4832"/>
              <dgm:constr type="t" for="ch" forName="image_accent_2" refType="h" fact="0.7134"/>
              <dgm:constr type="w" for="ch" forName="image_accent_2" refType="w" fact="0.1226"/>
              <dgm:constr type="h" for="ch" forName="image_accent_2" refType="h" fact="0.1849"/>
              <dgm:constr type="l" for="ch" forName="image_2" refType="w" fact="0.4904"/>
              <dgm:constr type="t" for="ch" forName="image_2" refType="h" fact="0.7243"/>
              <dgm:constr type="w" for="ch" forName="image_2" refType="w" fact="0.1082"/>
              <dgm:constr type="h" for="ch" forName="image_2" refType="h" fact="0.1631"/>
              <dgm:constr type="l" for="ch" forName="image_accent_3" refType="w" fact="0.4352"/>
              <dgm:constr type="t" for="ch" forName="image_accent_3" refType="h" fact="0.4525"/>
              <dgm:constr type="w" for="ch" forName="image_accent_3" refType="w" fact="0.1573"/>
              <dgm:constr type="h" for="ch" forName="image_accent_3" refType="h" fact="0.2371"/>
              <dgm:constr type="l" for="ch" forName="image_3" refType="w" fact="0.4435"/>
              <dgm:constr type="t" for="ch" forName="image_3" refType="h" fact="0.465"/>
              <dgm:constr type="w" for="ch" forName="image_3" refType="w" fact="0.1407"/>
              <dgm:constr type="h" for="ch" forName="image_3" refType="h" fact="0.212"/>
              <dgm:constr type="l" for="ch" forName="image_accent_1" refType="w" fact="0.2318"/>
              <dgm:constr type="t" for="ch" forName="image_accent_1" refType="h" fact="0.6466"/>
              <dgm:constr type="w" for="ch" forName="image_accent_1" refType="w" fact="0.2344"/>
              <dgm:constr type="h" for="ch" forName="image_accent_1" refType="h" fact="0.3534"/>
              <dgm:constr type="l" for="ch" forName="image_1" refType="w" fact="0.2408"/>
              <dgm:constr type="t" for="ch" forName="image_1" refType="h" fact="0.6602"/>
              <dgm:constr type="w" for="ch" forName="image_1" refType="w" fact="0.2164"/>
              <dgm:constr type="h" for="ch" forName="image_1" refType="h" fact="0.3262"/>
              <dgm:constr type="l" for="ch" forName="parent_text_1" refType="w" fact="0"/>
              <dgm:constr type="t" for="ch" forName="parent_text_1" refType="h" fact="0.465"/>
              <dgm:constr type="w" for="ch" forName="parent_text_1" refType="w" fact="0.3478"/>
              <dgm:constr type="h" for="ch" forName="parent_text_1" refType="h" fact="0.165"/>
              <dgm:constr type="l" for="ch" forName="accent_1" refType="w" fact="0.3813"/>
              <dgm:constr type="t" for="ch" forName="accent_1" refType="h" fact="0.3864"/>
              <dgm:constr type="w" for="ch" forName="accent_1" refType="w" fact="0.0696"/>
              <dgm:constr type="h" for="ch" forName="accent_1" refType="h" fact="0.1049"/>
              <dgm:constr type="l" for="ch" forName="parent_text_3" refType="w" fact="0.6182"/>
              <dgm:constr type="t" for="ch" forName="parent_text_3" refType="h" fact="0.465"/>
              <dgm:constr type="w" for="ch" forName="parent_text_3" refType="w" fact="0.3478"/>
              <dgm:constr type="h" for="ch" forName="parent_text_3" refType="h" fact="0.212"/>
              <dgm:constr type="l" for="ch" forName="parent_text_2" refType="w" fact="0.6311"/>
              <dgm:constr type="t" for="ch" forName="parent_text_2" refType="h" fact="0.7243"/>
              <dgm:constr type="w" for="ch" forName="parent_text_2" refType="w" fact="0.3478"/>
              <dgm:constr type="h" for="ch" forName="parent_text_2" refType="h" fact="0.1631"/>
              <dgm:constr type="l" for="ch" forName="parent_text_4" refType="w" fact="0.5878"/>
              <dgm:constr type="t" for="ch" forName="parent_text_4" refType="h" fact="0.2513"/>
              <dgm:constr type="w" for="ch" forName="parent_text_4" refType="w" fact="0.3478"/>
              <dgm:constr type="h" for="ch" forName="parent_text_4" refType="h" fact="0.1467"/>
              <dgm:constr type="l" for="ch" forName="accent_2" refType="w" fact="0.6265"/>
              <dgm:constr type="t" for="ch" forName="accent_2" refType="h" fact="0.0194"/>
              <dgm:constr type="w" for="ch" forName="accent_2" refType="w" fact="0.0515"/>
              <dgm:constr type="h" for="ch" forName="accent_2" refType="h" fact="0.0777"/>
              <dgm:constr type="l" for="ch" forName="accent_3" refType="w" fact="0.7038"/>
              <dgm:constr type="t" for="ch" forName="accent_3" refType="h" fact="0"/>
              <dgm:constr type="w" for="ch" forName="accent_3" refType="w" fact="0.0258"/>
              <dgm:constr type="h" for="ch" forName="accent_3" refType="h" fact="0.0388"/>
              <dgm:constr type="l" for="ch" forName="parent_text_5" refType="w" fact="0.6522"/>
              <dgm:constr type="t" for="ch" forName="parent_text_5" refType="h" fact="0.0953"/>
              <dgm:constr type="w" for="ch" forName="parent_text_5" refType="w" fact="0.3478"/>
              <dgm:constr type="h" for="ch" forName="parent_text_5" refType="h" fact="0.1359"/>
              <dgm:constr type="l" for="ch" forName="accent_4" refType="w" fact="0.6136"/>
              <dgm:constr type="t" for="ch" forName="accent_4" refType="h" fact="0.8932"/>
              <dgm:constr type="w" for="ch" forName="accent_4" refType="w" fact="0.0386"/>
              <dgm:constr type="h" for="ch" forName="accent_4" refType="h" fact="0.0583"/>
            </dgm:constrLst>
          </dgm:if>
          <dgm:else name="Name21">
            <dgm:constrLst>
              <dgm:constr type="primFontSz" for="des" ptType="node" op="equ" val="65"/>
              <dgm:constr type="l" for="ch" forName="image_accent_5" refType="w" fact="0.3677"/>
              <dgm:constr type="t" for="ch" forName="image_accent_5" refType="h" fact="0.0862"/>
              <dgm:constr type="w" for="ch" forName="image_accent_5" refType="w" fact="0.1022"/>
              <dgm:constr type="h" for="ch" forName="image_accent_5" refType="h" fact="0.1541"/>
              <dgm:constr type="l" for="ch" forName="image_5" refType="w" fact="0.3738"/>
              <dgm:constr type="t" for="ch" forName="image_5" refType="h" fact="0.0953"/>
              <dgm:constr type="w" for="ch" forName="image_5" refType="w" fact="0.0902"/>
              <dgm:constr type="h" for="ch" forName="image_5" refType="h" fact="0.1359"/>
              <dgm:constr type="l" for="ch" forName="image_accent_4" refType="w" fact="0.437"/>
              <dgm:constr type="t" for="ch" forName="image_accent_4" refType="h" fact="0.2416"/>
              <dgm:constr type="w" for="ch" forName="image_accent_4" refType="w" fact="0.1103"/>
              <dgm:constr type="h" for="ch" forName="image_accent_4" refType="h" fact="0.1662"/>
              <dgm:constr type="l" for="ch" forName="image_4" refType="w" fact="0.4434"/>
              <dgm:constr type="t" for="ch" forName="image_4" refType="h" fact="0.2513"/>
              <dgm:constr type="w" for="ch" forName="image_4" refType="w" fact="0.0973"/>
              <dgm:constr type="h" for="ch" forName="image_4" refType="h" fact="0.1467"/>
              <dgm:constr type="l" for="ch" forName="image_accent_2" refType="w" fact="0.3942"/>
              <dgm:constr type="t" for="ch" forName="image_accent_2" refType="h" fact="0.7134"/>
              <dgm:constr type="w" for="ch" forName="image_accent_2" refType="w" fact="0.1226"/>
              <dgm:constr type="h" for="ch" forName="image_accent_2" refType="h" fact="0.1849"/>
              <dgm:constr type="l" for="ch" forName="image_2" refType="w" fact="0.4014"/>
              <dgm:constr type="t" for="ch" forName="image_2" refType="h" fact="0.7243"/>
              <dgm:constr type="w" for="ch" forName="image_2" refType="w" fact="0.1082"/>
              <dgm:constr type="h" for="ch" forName="image_2" refType="h" fact="0.1631"/>
              <dgm:constr type="l" for="ch" forName="image_accent_3" refType="w" fact="0.4075"/>
              <dgm:constr type="t" for="ch" forName="image_accent_3" refType="h" fact="0.4525"/>
              <dgm:constr type="w" for="ch" forName="image_accent_3" refType="w" fact="0.1573"/>
              <dgm:constr type="h" for="ch" forName="image_accent_3" refType="h" fact="0.2371"/>
              <dgm:constr type="l" for="ch" forName="image_3" refType="w" fact="0.4158"/>
              <dgm:constr type="t" for="ch" forName="image_3" refType="h" fact="0.465"/>
              <dgm:constr type="w" for="ch" forName="image_3" refType="w" fact="0.1407"/>
              <dgm:constr type="h" for="ch" forName="image_3" refType="h" fact="0.212"/>
              <dgm:constr type="l" for="ch" forName="image_accent_1" refType="w" fact="0.5338"/>
              <dgm:constr type="t" for="ch" forName="image_accent_1" refType="h" fact="0.6466"/>
              <dgm:constr type="w" for="ch" forName="image_accent_1" refType="w" fact="0.2344"/>
              <dgm:constr type="h" for="ch" forName="image_accent_1" refType="h" fact="0.3534"/>
              <dgm:constr type="l" for="ch" forName="image_1" refType="w" fact="0.5428"/>
              <dgm:constr type="t" for="ch" forName="image_1" refType="h" fact="0.6602"/>
              <dgm:constr type="w" for="ch" forName="image_1" refType="w" fact="0.2164"/>
              <dgm:constr type="h" for="ch" forName="image_1" refType="h" fact="0.3262"/>
              <dgm:constr type="l" for="ch" forName="parent_text_1" refType="w" fact="0.6522"/>
              <dgm:constr type="t" for="ch" forName="parent_text_1" refType="h" fact="0.465"/>
              <dgm:constr type="w" for="ch" forName="parent_text_1" refType="w" fact="0.3478"/>
              <dgm:constr type="h" for="ch" forName="parent_text_1" refType="h" fact="0.165"/>
              <dgm:constr type="l" for="ch" forName="accent_1" refType="w" fact="0.5492"/>
              <dgm:constr type="t" for="ch" forName="accent_1" refType="h" fact="0.3864"/>
              <dgm:constr type="w" for="ch" forName="accent_1" refType="w" fact="0.0696"/>
              <dgm:constr type="h" for="ch" forName="accent_1" refType="h" fact="0.1049"/>
              <dgm:constr type="l" for="ch" forName="parent_text_3" refType="w" fact="0.034"/>
              <dgm:constr type="t" for="ch" forName="parent_text_3" refType="h" fact="0.465"/>
              <dgm:constr type="w" for="ch" forName="parent_text_3" refType="w" fact="0.3478"/>
              <dgm:constr type="h" for="ch" forName="parent_text_3" refType="h" fact="0.212"/>
              <dgm:constr type="l" for="ch" forName="parent_text_2" refType="w" fact="0.0211"/>
              <dgm:constr type="t" for="ch" forName="parent_text_2" refType="h" fact="0.7243"/>
              <dgm:constr type="w" for="ch" forName="parent_text_2" refType="w" fact="0.3478"/>
              <dgm:constr type="h" for="ch" forName="parent_text_2" refType="h" fact="0.1631"/>
              <dgm:constr type="l" for="ch" forName="parent_text_4" refType="w" fact="0.0644"/>
              <dgm:constr type="t" for="ch" forName="parent_text_4" refType="h" fact="0.2513"/>
              <dgm:constr type="w" for="ch" forName="parent_text_4" refType="w" fact="0.3478"/>
              <dgm:constr type="h" for="ch" forName="parent_text_4" refType="h" fact="0.1467"/>
              <dgm:constr type="l" for="ch" forName="accent_2" refType="w" fact="0.322"/>
              <dgm:constr type="t" for="ch" forName="accent_2" refType="h" fact="0.0194"/>
              <dgm:constr type="w" for="ch" forName="accent_2" refType="w" fact="0.0515"/>
              <dgm:constr type="h" for="ch" forName="accent_2" refType="h" fact="0.0777"/>
              <dgm:constr type="l" for="ch" forName="accent_3" refType="w" fact="0.2705"/>
              <dgm:constr type="t" for="ch" forName="accent_3" refType="h" fact="0"/>
              <dgm:constr type="w" for="ch" forName="accent_3" refType="w" fact="0.0258"/>
              <dgm:constr type="h" for="ch" forName="accent_3" refType="h" fact="0.0388"/>
              <dgm:constr type="l" for="ch" forName="parent_text_5" refType="w" fact="0"/>
              <dgm:constr type="t" for="ch" forName="parent_text_5" refType="h" fact="0.0953"/>
              <dgm:constr type="w" for="ch" forName="parent_text_5" refType="w" fact="0.3478"/>
              <dgm:constr type="h" for="ch" forName="parent_text_5" refType="h" fact="0.1359"/>
              <dgm:constr type="l" for="ch" forName="accent_4" refType="w" fact="0.3478"/>
              <dgm:constr type="t" for="ch" forName="accent_4" refType="h" fact="0.8932"/>
              <dgm:constr type="w" for="ch" forName="accent_4" refType="w" fact="0.0386"/>
              <dgm:constr type="h" for="ch" forName="accent_4" refType="h" fact="0.0583"/>
            </dgm:constrLst>
          </dgm:else>
        </dgm:choose>
      </dgm:if>
      <dgm:if name="Name22" axis="ch" ptType="node" func="cnt" op="equ" val="6">
        <dgm:alg type="composite">
          <dgm:param type="ar" val="1.1351"/>
        </dgm:alg>
        <dgm:choose name="Name23">
          <dgm:if name="Name24" func="var" arg="dir" op="equ" val="norm">
            <dgm:constrLst>
              <dgm:constr type="primFontSz" for="des" ptType="node" op="equ" val="65"/>
              <dgm:constr type="l" for="ch" forName="image_accent_6" refType="w" fact="0.3864"/>
              <dgm:constr type="t" for="ch" forName="image_accent_6" refType="h" fact="0.7456"/>
              <dgm:constr type="w" for="ch" forName="image_accent_6" refType="w" fact="0.1757"/>
              <dgm:constr type="h" for="ch" forName="image_accent_6" refType="h" fact="0.1995"/>
              <dgm:constr type="l" for="ch" forName="image_6" refType="w" fact="0.3957"/>
              <dgm:constr type="t" for="ch" forName="image_6" refType="h" fact="0.7561"/>
              <dgm:constr type="w" for="ch" forName="image_6" refType="w" fact="0.1572"/>
              <dgm:constr type="h" for="ch" forName="image_6" refType="h" fact="0.1784"/>
              <dgm:constr type="l" for="ch" forName="image_accent_5" refType="w" fact="0.5301"/>
              <dgm:constr type="t" for="ch" forName="image_accent_5" refType="h" fact="0.0649"/>
              <dgm:constr type="w" for="ch" forName="image_accent_5" refType="w" fact="0.1022"/>
              <dgm:constr type="h" for="ch" forName="image_accent_5" refType="h" fact="0.116"/>
              <dgm:constr type="l" for="ch" forName="image_5" refType="w" fact="0.5361"/>
              <dgm:constr type="t" for="ch" forName="image_5" refType="h" fact="0.0717"/>
              <dgm:constr type="w" for="ch" forName="image_5" refType="w" fact="0.0902"/>
              <dgm:constr type="h" for="ch" forName="image_5" refType="h" fact="0.1023"/>
              <dgm:constr type="l" for="ch" forName="image_accent_4" refType="w" fact="0.4528"/>
              <dgm:constr type="t" for="ch" forName="image_accent_4" refType="h" fact="0.1819"/>
              <dgm:constr type="w" for="ch" forName="image_accent_4" refType="w" fact="0.1103"/>
              <dgm:constr type="h" for="ch" forName="image_accent_4" refType="h" fact="0.1251"/>
              <dgm:constr type="l" for="ch" forName="image_4" refType="w" fact="0.4593"/>
              <dgm:constr type="t" for="ch" forName="image_4" refType="h" fact="0.1892"/>
              <dgm:constr type="w" for="ch" forName="image_4" refType="w" fact="0.0973"/>
              <dgm:constr type="h" for="ch" forName="image_4" refType="h" fact="0.1104"/>
              <dgm:constr type="l" for="ch" forName="image_accent_2" refType="w" fact="0.4832"/>
              <dgm:constr type="t" for="ch" forName="image_accent_2" refType="h" fact="0.5371"/>
              <dgm:constr type="w" for="ch" forName="image_accent_2" refType="w" fact="0.1226"/>
              <dgm:constr type="h" for="ch" forName="image_accent_2" refType="h" fact="0.1392"/>
              <dgm:constr type="l" for="ch" forName="image_2" refType="w" fact="0.4904"/>
              <dgm:constr type="t" for="ch" forName="image_2" refType="h" fact="0.5453"/>
              <dgm:constr type="w" for="ch" forName="image_2" refType="w" fact="0.1082"/>
              <dgm:constr type="h" for="ch" forName="image_2" refType="h" fact="0.1228"/>
              <dgm:constr type="l" for="ch" forName="image_accent_3" refType="w" fact="0.4352"/>
              <dgm:constr type="t" for="ch" forName="image_accent_3" refType="h" fact="0.3407"/>
              <dgm:constr type="w" for="ch" forName="image_accent_3" refType="w" fact="0.1573"/>
              <dgm:constr type="h" for="ch" forName="image_accent_3" refType="h" fact="0.1785"/>
              <dgm:constr type="l" for="ch" forName="image_3" refType="w" fact="0.4435"/>
              <dgm:constr type="t" for="ch" forName="image_3" refType="h" fact="0.3501"/>
              <dgm:constr type="w" for="ch" forName="image_3" refType="w" fact="0.1407"/>
              <dgm:constr type="h" for="ch" forName="image_3" refType="h" fact="0.1596"/>
              <dgm:constr type="l" for="ch" forName="image_accent_1" refType="w" fact="0.2318"/>
              <dgm:constr type="t" for="ch" forName="image_accent_1" refType="h" fact="0.4869"/>
              <dgm:constr type="w" for="ch" forName="image_accent_1" refType="w" fact="0.2344"/>
              <dgm:constr type="h" for="ch" forName="image_accent_1" refType="h" fact="0.2661"/>
              <dgm:constr type="l" for="ch" forName="image_1" refType="w" fact="0.2401"/>
              <dgm:constr type="t" for="ch" forName="image_1" refType="h" fact="0.4971"/>
              <dgm:constr type="w" for="ch" forName="image_1" refType="w" fact="0.2164"/>
              <dgm:constr type="h" for="ch" forName="image_1" refType="h" fact="0.2456"/>
              <dgm:constr type="l" for="ch" forName="parent_text_1" refType="w" fact="0"/>
              <dgm:constr type="t" for="ch" forName="parent_text_1" refType="h" fact="0.3501"/>
              <dgm:constr type="w" for="ch" forName="parent_text_1" refType="w" fact="0.3478"/>
              <dgm:constr type="h" for="ch" forName="parent_text_1" refType="h" fact="0.125"/>
              <dgm:constr type="l" for="ch" forName="accent_1" refType="w" fact="0.3813"/>
              <dgm:constr type="t" for="ch" forName="accent_1" refType="h" fact="0.2909"/>
              <dgm:constr type="w" for="ch" forName="accent_1" refType="w" fact="0.0696"/>
              <dgm:constr type="h" for="ch" forName="accent_1" refType="h" fact="0.0789"/>
              <dgm:constr type="l" for="ch" forName="parent_text_2" refType="w" fact="0.6311"/>
              <dgm:constr type="t" for="ch" forName="parent_text_2" refType="h" fact="0.5453"/>
              <dgm:constr type="w" for="ch" forName="parent_text_2" refType="w" fact="0.3478"/>
              <dgm:constr type="h" for="ch" forName="parent_text_2" refType="h" fact="0.1228"/>
              <dgm:constr type="l" for="ch" forName="parent_text_4" refType="w" fact="0.5878"/>
              <dgm:constr type="t" for="ch" forName="parent_text_4" refType="h" fact="0.1892"/>
              <dgm:constr type="w" for="ch" forName="parent_text_4" refType="w" fact="0.3478"/>
              <dgm:constr type="h" for="ch" forName="parent_text_4" refType="h" fact="0.1104"/>
              <dgm:constr type="l" for="ch" forName="accent_2" refType="w" fact="0.6265"/>
              <dgm:constr type="t" for="ch" forName="accent_2" refType="h" fact="0.0146"/>
              <dgm:constr type="w" for="ch" forName="accent_2" refType="w" fact="0.0515"/>
              <dgm:constr type="h" for="ch" forName="accent_2" refType="h" fact="0.0585"/>
              <dgm:constr type="l" for="ch" forName="accent_3" refType="w" fact="0.7038"/>
              <dgm:constr type="t" for="ch" forName="accent_3" refType="h" fact="0"/>
              <dgm:constr type="w" for="ch" forName="accent_3" refType="w" fact="0.0258"/>
              <dgm:constr type="h" for="ch" forName="accent_3" refType="h" fact="0.0292"/>
              <dgm:constr type="l" for="ch" forName="parent_text_5" refType="w" fact="0.6522"/>
              <dgm:constr type="t" for="ch" forName="parent_text_5" refType="h" fact="0.0717"/>
              <dgm:constr type="w" for="ch" forName="parent_text_5" refType="w" fact="0.3478"/>
              <dgm:constr type="h" for="ch" forName="parent_text_5" refType="h" fact="0.1023"/>
              <dgm:constr type="l" for="ch" forName="parent_text_3" refType="w" fact="0.6182"/>
              <dgm:constr type="t" for="ch" forName="parent_text_3" refType="h" fact="0.3501"/>
              <dgm:constr type="w" for="ch" forName="parent_text_3" refType="w" fact="0.3478"/>
              <dgm:constr type="h" for="ch" forName="parent_text_3" refType="h" fact="0.1596"/>
              <dgm:constr type="l" for="ch" forName="accent_4" refType="w" fact="0.5538"/>
              <dgm:constr type="t" for="ch" forName="accent_4" refType="h" fact="0.9211"/>
              <dgm:constr type="w" for="ch" forName="accent_4" refType="w" fact="0.0696"/>
              <dgm:constr type="h" for="ch" forName="accent_4" refType="h" fact="0.0789"/>
              <dgm:constr type="l" for="ch" forName="parent_text_6" refType="w" fact="0.0195"/>
              <dgm:constr type="t" for="ch" forName="parent_text_6" refType="h" fact="0.7561"/>
              <dgm:constr type="w" for="ch" forName="parent_text_6" refType="w" fact="0.3478"/>
              <dgm:constr type="h" for="ch" forName="parent_text_6" refType="h" fact="0.1784"/>
              <dgm:constr type="l" for="ch" forName="accent_5" refType="w" fact="0.6182"/>
              <dgm:constr type="t" for="ch" forName="accent_5" refType="h" fact="0.6725"/>
              <dgm:constr type="w" for="ch" forName="accent_5" refType="w" fact="0.0386"/>
              <dgm:constr type="h" for="ch" forName="accent_5" refType="h" fact="0.0439"/>
            </dgm:constrLst>
          </dgm:if>
          <dgm:else name="Name25">
            <dgm:constrLst>
              <dgm:constr type="primFontSz" for="des" ptType="node" op="equ" val="65"/>
              <dgm:constr type="l" for="ch" forName="image_accent_6" refType="w" fact="0.4379"/>
              <dgm:constr type="t" for="ch" forName="image_accent_6" refType="h" fact="0.7456"/>
              <dgm:constr type="w" for="ch" forName="image_accent_6" refType="w" fact="0.1757"/>
              <dgm:constr type="h" for="ch" forName="image_accent_6" refType="h" fact="0.1995"/>
              <dgm:constr type="l" for="ch" forName="image_6" refType="w" fact="0.4471"/>
              <dgm:constr type="t" for="ch" forName="image_6" refType="h" fact="0.7561"/>
              <dgm:constr type="w" for="ch" forName="image_6" refType="w" fact="0.1572"/>
              <dgm:constr type="h" for="ch" forName="image_6" refType="h" fact="0.1784"/>
              <dgm:constr type="l" for="ch" forName="image_accent_5" refType="w" fact="0.3677"/>
              <dgm:constr type="t" for="ch" forName="image_accent_5" refType="h" fact="0.0649"/>
              <dgm:constr type="w" for="ch" forName="image_accent_5" refType="w" fact="0.1022"/>
              <dgm:constr type="h" for="ch" forName="image_accent_5" refType="h" fact="0.116"/>
              <dgm:constr type="l" for="ch" forName="image_5" refType="w" fact="0.3738"/>
              <dgm:constr type="t" for="ch" forName="image_5" refType="h" fact="0.0717"/>
              <dgm:constr type="w" for="ch" forName="image_5" refType="w" fact="0.0902"/>
              <dgm:constr type="h" for="ch" forName="image_5" refType="h" fact="0.1023"/>
              <dgm:constr type="l" for="ch" forName="image_accent_4" refType="w" fact="0.437"/>
              <dgm:constr type="t" for="ch" forName="image_accent_4" refType="h" fact="0.1819"/>
              <dgm:constr type="w" for="ch" forName="image_accent_4" refType="w" fact="0.1103"/>
              <dgm:constr type="h" for="ch" forName="image_accent_4" refType="h" fact="0.1251"/>
              <dgm:constr type="l" for="ch" forName="image_4" refType="w" fact="0.4434"/>
              <dgm:constr type="t" for="ch" forName="image_4" refType="h" fact="0.1892"/>
              <dgm:constr type="w" for="ch" forName="image_4" refType="w" fact="0.0973"/>
              <dgm:constr type="h" for="ch" forName="image_4" refType="h" fact="0.1104"/>
              <dgm:constr type="l" for="ch" forName="image_accent_2" refType="w" fact="0.3942"/>
              <dgm:constr type="t" for="ch" forName="image_accent_2" refType="h" fact="0.5371"/>
              <dgm:constr type="w" for="ch" forName="image_accent_2" refType="w" fact="0.1226"/>
              <dgm:constr type="h" for="ch" forName="image_accent_2" refType="h" fact="0.1392"/>
              <dgm:constr type="l" for="ch" forName="image_2" refType="w" fact="0.4014"/>
              <dgm:constr type="t" for="ch" forName="image_2" refType="h" fact="0.5453"/>
              <dgm:constr type="w" for="ch" forName="image_2" refType="w" fact="0.1082"/>
              <dgm:constr type="h" for="ch" forName="image_2" refType="h" fact="0.1228"/>
              <dgm:constr type="l" for="ch" forName="image_accent_3" refType="w" fact="0.4075"/>
              <dgm:constr type="t" for="ch" forName="image_accent_3" refType="h" fact="0.3407"/>
              <dgm:constr type="w" for="ch" forName="image_accent_3" refType="w" fact="0.1573"/>
              <dgm:constr type="h" for="ch" forName="image_accent_3" refType="h" fact="0.1785"/>
              <dgm:constr type="l" for="ch" forName="image_3" refType="w" fact="0.4158"/>
              <dgm:constr type="t" for="ch" forName="image_3" refType="h" fact="0.3501"/>
              <dgm:constr type="w" for="ch" forName="image_3" refType="w" fact="0.1407"/>
              <dgm:constr type="h" for="ch" forName="image_3" refType="h" fact="0.1596"/>
              <dgm:constr type="l" for="ch" forName="image_accent_1" refType="w" fact="0.5338"/>
              <dgm:constr type="t" for="ch" forName="image_accent_1" refType="h" fact="0.4869"/>
              <dgm:constr type="w" for="ch" forName="image_accent_1" refType="w" fact="0.2344"/>
              <dgm:constr type="h" for="ch" forName="image_accent_1" refType="h" fact="0.2661"/>
              <dgm:constr type="l" for="ch" forName="image_1" refType="w" fact="0.5435"/>
              <dgm:constr type="t" for="ch" forName="image_1" refType="h" fact="0.4971"/>
              <dgm:constr type="w" for="ch" forName="image_1" refType="w" fact="0.2164"/>
              <dgm:constr type="h" for="ch" forName="image_1" refType="h" fact="0.2456"/>
              <dgm:constr type="l" for="ch" forName="parent_text_1" refType="w" fact="0.6522"/>
              <dgm:constr type="t" for="ch" forName="parent_text_1" refType="h" fact="0.3501"/>
              <dgm:constr type="w" for="ch" forName="parent_text_1" refType="w" fact="0.3478"/>
              <dgm:constr type="h" for="ch" forName="parent_text_1" refType="h" fact="0.125"/>
              <dgm:constr type="l" for="ch" forName="accent_1" refType="w" fact="0.5492"/>
              <dgm:constr type="t" for="ch" forName="accent_1" refType="h" fact="0.2909"/>
              <dgm:constr type="w" for="ch" forName="accent_1" refType="w" fact="0.0696"/>
              <dgm:constr type="h" for="ch" forName="accent_1" refType="h" fact="0.0789"/>
              <dgm:constr type="l" for="ch" forName="parent_text_2" refType="w" fact="0.0211"/>
              <dgm:constr type="t" for="ch" forName="parent_text_2" refType="h" fact="0.5453"/>
              <dgm:constr type="w" for="ch" forName="parent_text_2" refType="w" fact="0.3478"/>
              <dgm:constr type="h" for="ch" forName="parent_text_2" refType="h" fact="0.1228"/>
              <dgm:constr type="l" for="ch" forName="parent_text_4" refType="w" fact="0.0644"/>
              <dgm:constr type="t" for="ch" forName="parent_text_4" refType="h" fact="0.1892"/>
              <dgm:constr type="w" for="ch" forName="parent_text_4" refType="w" fact="0.3478"/>
              <dgm:constr type="h" for="ch" forName="parent_text_4" refType="h" fact="0.1104"/>
              <dgm:constr type="l" for="ch" forName="accent_2" refType="w" fact="0.322"/>
              <dgm:constr type="t" for="ch" forName="accent_2" refType="h" fact="0.0146"/>
              <dgm:constr type="w" for="ch" forName="accent_2" refType="w" fact="0.0515"/>
              <dgm:constr type="h" for="ch" forName="accent_2" refType="h" fact="0.0585"/>
              <dgm:constr type="l" for="ch" forName="accent_3" refType="w" fact="0.2705"/>
              <dgm:constr type="t" for="ch" forName="accent_3" refType="h" fact="0"/>
              <dgm:constr type="w" for="ch" forName="accent_3" refType="w" fact="0.0258"/>
              <dgm:constr type="h" for="ch" forName="accent_3" refType="h" fact="0.0292"/>
              <dgm:constr type="l" for="ch" forName="parent_text_5" refType="w" fact="0"/>
              <dgm:constr type="t" for="ch" forName="parent_text_5" refType="h" fact="0.0717"/>
              <dgm:constr type="w" for="ch" forName="parent_text_5" refType="w" fact="0.3478"/>
              <dgm:constr type="h" for="ch" forName="parent_text_5" refType="h" fact="0.1023"/>
              <dgm:constr type="l" for="ch" forName="parent_text_3" refType="w" fact="0.034"/>
              <dgm:constr type="t" for="ch" forName="parent_text_3" refType="h" fact="0.3501"/>
              <dgm:constr type="w" for="ch" forName="parent_text_3" refType="w" fact="0.3478"/>
              <dgm:constr type="h" for="ch" forName="parent_text_3" refType="h" fact="0.1596"/>
              <dgm:constr type="l" for="ch" forName="accent_4" refType="w" fact="0.3766"/>
              <dgm:constr type="t" for="ch" forName="accent_4" refType="h" fact="0.9211"/>
              <dgm:constr type="w" for="ch" forName="accent_4" refType="w" fact="0.0696"/>
              <dgm:constr type="h" for="ch" forName="accent_4" refType="h" fact="0.0789"/>
              <dgm:constr type="l" for="ch" forName="parent_text_6" refType="w" fact="0.6328"/>
              <dgm:constr type="t" for="ch" forName="parent_text_6" refType="h" fact="0.7561"/>
              <dgm:constr type="w" for="ch" forName="parent_text_6" refType="w" fact="0.3478"/>
              <dgm:constr type="h" for="ch" forName="parent_text_6" refType="h" fact="0.1784"/>
              <dgm:constr type="l" for="ch" forName="accent_5" refType="w" fact="0.3431"/>
              <dgm:constr type="t" for="ch" forName="accent_5" refType="h" fact="0.6725"/>
              <dgm:constr type="w" for="ch" forName="accent_5" refType="w" fact="0.0386"/>
              <dgm:constr type="h" for="ch" forName="accent_5" refType="h" fact="0.0439"/>
            </dgm:constrLst>
          </dgm:else>
        </dgm:choose>
      </dgm:if>
      <dgm:if name="Name26" axis="ch" ptType="node" func="cnt" op="equ" val="7">
        <dgm:alg type="composite">
          <dgm:param type="ar" val="1.0352"/>
        </dgm:alg>
        <dgm:choose name="Name27">
          <dgm:if name="Name28" func="var" arg="dir" op="equ" val="norm">
            <dgm:constrLst>
              <dgm:constr type="primFontSz" for="des" ptType="node" op="equ" val="65"/>
              <dgm:constr type="l" for="ch" forName="accent_1" refType="w" fact="0.7553"/>
              <dgm:constr type="t" for="ch" forName="accent_1" refType="h" fact="0.96"/>
              <dgm:constr type="w" for="ch" forName="accent_1" refType="w" fact="0.0386"/>
              <dgm:constr type="h" for="ch" forName="accent_1" refType="h" fact="0.04"/>
              <dgm:constr type="l" for="ch" forName="image_accent_2" refType="w" fact="0.4832"/>
              <dgm:constr type="t" for="ch" forName="image_accent_2" refType="h" fact="0.4899"/>
              <dgm:constr type="w" for="ch" forName="image_accent_2" refType="w" fact="0.1226"/>
              <dgm:constr type="h" for="ch" forName="image_accent_2" refType="h" fact="0.1269"/>
              <dgm:constr type="l" for="ch" forName="image_2" refType="w" fact="0.4904"/>
              <dgm:constr type="t" for="ch" forName="image_2" refType="h" fact="0.4973"/>
              <dgm:constr type="w" for="ch" forName="image_2" refType="w" fact="0.1082"/>
              <dgm:constr type="h" for="ch" forName="image_2" refType="h" fact="0.112"/>
              <dgm:constr type="l" for="ch" forName="image_accent_3" refType="w" fact="0.4352"/>
              <dgm:constr type="t" for="ch" forName="image_accent_3" refType="h" fact="0.3107"/>
              <dgm:constr type="w" for="ch" forName="image_accent_3" refType="w" fact="0.1573"/>
              <dgm:constr type="h" for="ch" forName="image_accent_3" refType="h" fact="0.1628"/>
              <dgm:constr type="l" for="ch" forName="image_3" refType="w" fact="0.4435"/>
              <dgm:constr type="t" for="ch" forName="image_3" refType="h" fact="0.3193"/>
              <dgm:constr type="w" for="ch" forName="image_3" refType="w" fact="0.1407"/>
              <dgm:constr type="h" for="ch" forName="image_3" refType="h" fact="0.1456"/>
              <dgm:constr type="l" for="ch" forName="image_accent_4" refType="w" fact="0.4528"/>
              <dgm:constr type="t" for="ch" forName="image_accent_4" refType="h" fact="0.1659"/>
              <dgm:constr type="w" for="ch" forName="image_accent_4" refType="w" fact="0.1103"/>
              <dgm:constr type="h" for="ch" forName="image_accent_4" refType="h" fact="0.1141"/>
              <dgm:constr type="l" for="ch" forName="image_4" refType="w" fact="0.4593"/>
              <dgm:constr type="t" for="ch" forName="image_4" refType="h" fact="0.1726"/>
              <dgm:constr type="w" for="ch" forName="image_4" refType="w" fact="0.0973"/>
              <dgm:constr type="h" for="ch" forName="image_4" refType="h" fact="0.1007"/>
              <dgm:constr type="l" for="ch" forName="image_accent_5" refType="w" fact="0.5301"/>
              <dgm:constr type="t" for="ch" forName="image_accent_5" refType="h" fact="0.0592"/>
              <dgm:constr type="w" for="ch" forName="image_accent_5" refType="w" fact="0.1022"/>
              <dgm:constr type="h" for="ch" forName="image_accent_5" refType="h" fact="0.1058"/>
              <dgm:constr type="l" for="ch" forName="image_5" refType="w" fact="0.5361"/>
              <dgm:constr type="t" for="ch" forName="image_5" refType="h" fact="0.0654"/>
              <dgm:constr type="w" for="ch" forName="image_5" refType="w" fact="0.0902"/>
              <dgm:constr type="h" for="ch" forName="image_5" refType="h" fact="0.0933"/>
              <dgm:constr type="l" for="ch" forName="image_accent_6" refType="w" fact="0.3864"/>
              <dgm:constr type="t" for="ch" forName="image_accent_6" refType="h" fact="0.68"/>
              <dgm:constr type="w" for="ch" forName="image_accent_6" refType="w" fact="0.1757"/>
              <dgm:constr type="h" for="ch" forName="image_accent_6" refType="h" fact="0.1819"/>
              <dgm:constr type="l" for="ch" forName="image_6" refType="w" fact="0.3957"/>
              <dgm:constr type="t" for="ch" forName="image_6" refType="h" fact="0.6896"/>
              <dgm:constr type="w" for="ch" forName="image_6" refType="w" fact="0.1572"/>
              <dgm:constr type="h" for="ch" forName="image_6" refType="h" fact="0.1627"/>
              <dgm:constr type="l" for="ch" forName="image_accent_7" refType="w" fact="0.5291"/>
              <dgm:constr type="t" for="ch" forName="image_accent_7" refType="h" fact="0.8325"/>
              <dgm:constr type="w" for="ch" forName="image_accent_7" refType="w" fact="0.1103"/>
              <dgm:constr type="h" for="ch" forName="image_accent_7" refType="h" fact="0.1141"/>
              <dgm:constr type="l" for="ch" forName="image_7" refType="w" fact="0.5356"/>
              <dgm:constr type="t" for="ch" forName="image_7" refType="h" fact="0.8392"/>
              <dgm:constr type="w" for="ch" forName="image_7" refType="w" fact="0.0973"/>
              <dgm:constr type="h" for="ch" forName="image_7" refType="h" fact="0.1007"/>
              <dgm:constr type="l" for="ch" forName="image_accent_1" refType="w" fact="0.2318"/>
              <dgm:constr type="t" for="ch" forName="image_accent_1" refType="h" fact="0.444"/>
              <dgm:constr type="w" for="ch" forName="image_accent_1" refType="w" fact="0.2344"/>
              <dgm:constr type="h" for="ch" forName="image_accent_1" refType="h" fact="0.2426"/>
              <dgm:constr type="l" for="ch" forName="image_1" refType="w" fact="0.2408"/>
              <dgm:constr type="t" for="ch" forName="image_1" refType="h" fact="0.4533"/>
              <dgm:constr type="w" for="ch" forName="image_1" refType="w" fact="0.2164"/>
              <dgm:constr type="h" for="ch" forName="image_1" refType="h" fact="0.224"/>
              <dgm:constr type="l" for="ch" forName="parent_text_1" refType="w" fact="0"/>
              <dgm:constr type="t" for="ch" forName="parent_text_1" refType="h" fact="0.3193"/>
              <dgm:constr type="w" for="ch" forName="parent_text_1" refType="w" fact="0.3478"/>
              <dgm:constr type="h" for="ch" forName="parent_text_1" refType="h" fact="0.115"/>
              <dgm:constr type="l" for="ch" forName="accent_2" refType="w" fact="0.3813"/>
              <dgm:constr type="t" for="ch" forName="accent_2" refType="h" fact="0.2653"/>
              <dgm:constr type="w" for="ch" forName="accent_2" refType="w" fact="0.0696"/>
              <dgm:constr type="h" for="ch" forName="accent_2" refType="h" fact="0.072"/>
              <dgm:constr type="l" for="ch" forName="parent_text_2" refType="w" fact="0.6311"/>
              <dgm:constr type="t" for="ch" forName="parent_text_2" refType="h" fact="0.4973"/>
              <dgm:constr type="w" for="ch" forName="parent_text_2" refType="w" fact="0.3478"/>
              <dgm:constr type="h" for="ch" forName="parent_text_2" refType="h" fact="0.112"/>
              <dgm:constr type="l" for="ch" forName="parent_text_4" refType="w" fact="0.5878"/>
              <dgm:constr type="t" for="ch" forName="parent_text_4" refType="h" fact="0.1726"/>
              <dgm:constr type="w" for="ch" forName="parent_text_4" refType="w" fact="0.3478"/>
              <dgm:constr type="h" for="ch" forName="parent_text_4" refType="h" fact="0.1007"/>
              <dgm:constr type="l" for="ch" forName="accent_3" refType="w" fact="0.7038"/>
              <dgm:constr type="t" for="ch" forName="accent_3" refType="h" fact="0"/>
              <dgm:constr type="w" for="ch" forName="accent_3" refType="w" fact="0.0258"/>
              <dgm:constr type="h" for="ch" forName="accent_3" refType="h" fact="0.0267"/>
              <dgm:constr type="l" for="ch" forName="parent_text_5" refType="w" fact="0.6522"/>
              <dgm:constr type="t" for="ch" forName="parent_text_5" refType="h" fact="0.0654"/>
              <dgm:constr type="w" for="ch" forName="parent_text_5" refType="w" fact="0.3478"/>
              <dgm:constr type="h" for="ch" forName="parent_text_5" refType="h" fact="0.0933"/>
              <dgm:constr type="l" for="ch" forName="parent_text_3" refType="w" fact="0.6182"/>
              <dgm:constr type="t" for="ch" forName="parent_text_3" refType="h" fact="0.3193"/>
              <dgm:constr type="w" for="ch" forName="parent_text_3" refType="w" fact="0.3478"/>
              <dgm:constr type="h" for="ch" forName="parent_text_3" refType="h" fact="0.1456"/>
              <dgm:constr type="l" for="ch" forName="parent_text_6" refType="w" fact="0.02"/>
              <dgm:constr type="t" for="ch" forName="parent_text_6" refType="h" fact="0.6896"/>
              <dgm:constr type="w" for="ch" forName="parent_text_6" refType="w" fact="0.3478"/>
              <dgm:constr type="h" for="ch" forName="parent_text_6" refType="h" fact="0.1627"/>
              <dgm:constr type="l" for="ch" forName="accent_4" refType="w" fact="0.6265"/>
              <dgm:constr type="t" for="ch" forName="accent_4" refType="h" fact="0.0213"/>
              <dgm:constr type="w" for="ch" forName="accent_4" refType="w" fact="0.0515"/>
              <dgm:constr type="h" for="ch" forName="accent_4" refType="h" fact="0.0533"/>
              <dgm:constr type="l" for="ch" forName="accent_5" refType="w" fact="0.6522"/>
              <dgm:constr type="t" for="ch" forName="accent_5" refType="h" fact="0.92"/>
              <dgm:constr type="w" for="ch" forName="accent_5" refType="w" fact="0.0696"/>
              <dgm:constr type="h" for="ch" forName="accent_5" refType="h" fact="0.072"/>
              <dgm:constr type="l" for="ch" forName="parent_text_7" refType="w" fact="0.105"/>
              <dgm:constr type="t" for="ch" forName="parent_text_7" refType="h" fact="0.87"/>
              <dgm:constr type="w" for="ch" forName="parent_text_7" refType="w" fact="0.407"/>
              <dgm:constr type="h" for="ch" forName="parent_text_7" refType="h" fact="0.13"/>
              <dgm:constr type="l" for="ch" forName="accent_6" refType="w" fact="0.6136"/>
              <dgm:constr type="t" for="ch" forName="accent_6" refType="h" fact="0.6133"/>
              <dgm:constr type="w" for="ch" forName="accent_6" refType="w" fact="0.0386"/>
              <dgm:constr type="h" for="ch" forName="accent_6" refType="h" fact="0.04"/>
            </dgm:constrLst>
          </dgm:if>
          <dgm:else name="Name29">
            <dgm:constrLst>
              <dgm:constr type="primFontSz" for="des" ptType="node" op="equ" val="65"/>
              <dgm:constr type="l" for="ch" forName="accent_1" refType="w" fact="0.2061"/>
              <dgm:constr type="t" for="ch" forName="accent_1" refType="h" fact="0.96"/>
              <dgm:constr type="w" for="ch" forName="accent_1" refType="w" fact="0.0386"/>
              <dgm:constr type="h" for="ch" forName="accent_1" refType="h" fact="0.04"/>
              <dgm:constr type="l" for="ch" forName="image_accent_7" refType="w" fact="0.3606"/>
              <dgm:constr type="t" for="ch" forName="image_accent_7" refType="h" fact="0.8325"/>
              <dgm:constr type="w" for="ch" forName="image_accent_7" refType="w" fact="0.1103"/>
              <dgm:constr type="h" for="ch" forName="image_accent_7" refType="h" fact="0.1141"/>
              <dgm:constr type="l" for="ch" forName="image_7" refType="w" fact="0.3671"/>
              <dgm:constr type="t" for="ch" forName="image_7" refType="h" fact="0.8392"/>
              <dgm:constr type="w" for="ch" forName="image_7" refType="w" fact="0.0973"/>
              <dgm:constr type="h" for="ch" forName="image_7" refType="h" fact="0.1007"/>
              <dgm:constr type="l" for="ch" forName="image_accent_6" refType="w" fact="0.4379"/>
              <dgm:constr type="t" for="ch" forName="image_accent_6" refType="h" fact="0.68"/>
              <dgm:constr type="w" for="ch" forName="image_accent_6" refType="w" fact="0.1757"/>
              <dgm:constr type="h" for="ch" forName="image_accent_6" refType="h" fact="0.1819"/>
              <dgm:constr type="l" for="ch" forName="image_6" refType="w" fact="0.4471"/>
              <dgm:constr type="t" for="ch" forName="image_6" refType="h" fact="0.6896"/>
              <dgm:constr type="w" for="ch" forName="image_6" refType="w" fact="0.1572"/>
              <dgm:constr type="h" for="ch" forName="image_6" refType="h" fact="0.1627"/>
              <dgm:constr type="l" for="ch" forName="image_accent_5" refType="w" fact="0.3677"/>
              <dgm:constr type="t" for="ch" forName="image_accent_5" refType="h" fact="0.0592"/>
              <dgm:constr type="w" for="ch" forName="image_accent_5" refType="w" fact="0.1022"/>
              <dgm:constr type="h" for="ch" forName="image_accent_5" refType="h" fact="0.1058"/>
              <dgm:constr type="l" for="ch" forName="image_5" refType="w" fact="0.3738"/>
              <dgm:constr type="t" for="ch" forName="image_5" refType="h" fact="0.0654"/>
              <dgm:constr type="w" for="ch" forName="image_5" refType="w" fact="0.0902"/>
              <dgm:constr type="h" for="ch" forName="image_5" refType="h" fact="0.0933"/>
              <dgm:constr type="l" for="ch" forName="image_accent_4" refType="w" fact="0.437"/>
              <dgm:constr type="t" for="ch" forName="image_accent_4" refType="h" fact="0.1659"/>
              <dgm:constr type="w" for="ch" forName="image_accent_4" refType="w" fact="0.1103"/>
              <dgm:constr type="h" for="ch" forName="image_accent_4" refType="h" fact="0.1141"/>
              <dgm:constr type="l" for="ch" forName="image_4" refType="w" fact="0.4434"/>
              <dgm:constr type="t" for="ch" forName="image_4" refType="h" fact="0.1726"/>
              <dgm:constr type="w" for="ch" forName="image_4" refType="w" fact="0.0973"/>
              <dgm:constr type="h" for="ch" forName="image_4" refType="h" fact="0.1007"/>
              <dgm:constr type="l" for="ch" forName="image_accent_2" refType="w" fact="0.3942"/>
              <dgm:constr type="t" for="ch" forName="image_accent_2" refType="h" fact="0.4899"/>
              <dgm:constr type="w" for="ch" forName="image_accent_2" refType="w" fact="0.1226"/>
              <dgm:constr type="h" for="ch" forName="image_accent_2" refType="h" fact="0.1269"/>
              <dgm:constr type="l" for="ch" forName="image_2" refType="w" fact="0.4014"/>
              <dgm:constr type="t" for="ch" forName="image_2" refType="h" fact="0.4973"/>
              <dgm:constr type="w" for="ch" forName="image_2" refType="w" fact="0.1082"/>
              <dgm:constr type="h" for="ch" forName="image_2" refType="h" fact="0.112"/>
              <dgm:constr type="l" for="ch" forName="image_accent_3" refType="w" fact="0.4075"/>
              <dgm:constr type="t" for="ch" forName="image_accent_3" refType="h" fact="0.3107"/>
              <dgm:constr type="w" for="ch" forName="image_accent_3" refType="w" fact="0.1573"/>
              <dgm:constr type="h" for="ch" forName="image_accent_3" refType="h" fact="0.1628"/>
              <dgm:constr type="l" for="ch" forName="image_3" refType="w" fact="0.4158"/>
              <dgm:constr type="t" for="ch" forName="image_3" refType="h" fact="0.3193"/>
              <dgm:constr type="w" for="ch" forName="image_3" refType="w" fact="0.1407"/>
              <dgm:constr type="h" for="ch" forName="image_3" refType="h" fact="0.1456"/>
              <dgm:constr type="l" for="ch" forName="image_accent_1" refType="w" fact="0.5338"/>
              <dgm:constr type="t" for="ch" forName="image_accent_1" refType="h" fact="0.444"/>
              <dgm:constr type="w" for="ch" forName="image_accent_1" refType="w" fact="0.2344"/>
              <dgm:constr type="h" for="ch" forName="image_accent_1" refType="h" fact="0.2426"/>
              <dgm:constr type="l" for="ch" forName="image_1" refType="w" fact="0.5428"/>
              <dgm:constr type="t" for="ch" forName="image_1" refType="h" fact="0.4533"/>
              <dgm:constr type="w" for="ch" forName="image_1" refType="w" fact="0.2164"/>
              <dgm:constr type="h" for="ch" forName="image_1" refType="h" fact="0.224"/>
              <dgm:constr type="l" for="ch" forName="parent_text_1" refType="w" fact="0.6522"/>
              <dgm:constr type="t" for="ch" forName="parent_text_1" refType="h" fact="0.3193"/>
              <dgm:constr type="w" for="ch" forName="parent_text_1" refType="w" fact="0.3478"/>
              <dgm:constr type="h" for="ch" forName="parent_text_1" refType="h" fact="0.115"/>
              <dgm:constr type="l" for="ch" forName="accent_2" refType="w" fact="0.5492"/>
              <dgm:constr type="t" for="ch" forName="accent_2" refType="h" fact="0.2653"/>
              <dgm:constr type="w" for="ch" forName="accent_2" refType="w" fact="0.0696"/>
              <dgm:constr type="h" for="ch" forName="accent_2" refType="h" fact="0.072"/>
              <dgm:constr type="l" for="ch" forName="parent_text_2" refType="w" fact="0.0211"/>
              <dgm:constr type="t" for="ch" forName="parent_text_2" refType="h" fact="0.4973"/>
              <dgm:constr type="w" for="ch" forName="parent_text_2" refType="w" fact="0.3478"/>
              <dgm:constr type="h" for="ch" forName="parent_text_2" refType="h" fact="0.112"/>
              <dgm:constr type="l" for="ch" forName="parent_text_4" refType="w" fact="0.0644"/>
              <dgm:constr type="t" for="ch" forName="parent_text_4" refType="h" fact="0.1726"/>
              <dgm:constr type="w" for="ch" forName="parent_text_4" refType="w" fact="0.3478"/>
              <dgm:constr type="h" for="ch" forName="parent_text_4" refType="h" fact="0.1007"/>
              <dgm:constr type="l" for="ch" forName="accent_3" refType="w" fact="0.2705"/>
              <dgm:constr type="t" for="ch" forName="accent_3" refType="h" fact="0"/>
              <dgm:constr type="w" for="ch" forName="accent_3" refType="w" fact="0.0258"/>
              <dgm:constr type="h" for="ch" forName="accent_3" refType="h" fact="0.0267"/>
              <dgm:constr type="l" for="ch" forName="parent_text_5" refType="w" fact="0"/>
              <dgm:constr type="t" for="ch" forName="parent_text_5" refType="h" fact="0.0654"/>
              <dgm:constr type="w" for="ch" forName="parent_text_5" refType="w" fact="0.3478"/>
              <dgm:constr type="h" for="ch" forName="parent_text_5" refType="h" fact="0.0933"/>
              <dgm:constr type="l" for="ch" forName="parent_text_3" refType="w" fact="0.034"/>
              <dgm:constr type="t" for="ch" forName="parent_text_3" refType="h" fact="0.3193"/>
              <dgm:constr type="w" for="ch" forName="parent_text_3" refType="w" fact="0.3478"/>
              <dgm:constr type="h" for="ch" forName="parent_text_3" refType="h" fact="0.1456"/>
              <dgm:constr type="l" for="ch" forName="parent_text_6" refType="w" fact="0.63"/>
              <dgm:constr type="t" for="ch" forName="parent_text_6" refType="h" fact="0.6896"/>
              <dgm:constr type="w" for="ch" forName="parent_text_6" refType="w" fact="0.3478"/>
              <dgm:constr type="h" for="ch" forName="parent_text_6" refType="h" fact="0.1627"/>
              <dgm:constr type="l" for="ch" forName="accent_4" refType="w" fact="0.322"/>
              <dgm:constr type="t" for="ch" forName="accent_4" refType="h" fact="0.0213"/>
              <dgm:constr type="w" for="ch" forName="accent_4" refType="w" fact="0.0515"/>
              <dgm:constr type="h" for="ch" forName="accent_4" refType="h" fact="0.0533"/>
              <dgm:constr type="l" for="ch" forName="accent_5" refType="w" fact="0.2782"/>
              <dgm:constr type="t" for="ch" forName="accent_5" refType="h" fact="0.92"/>
              <dgm:constr type="w" for="ch" forName="accent_5" refType="w" fact="0.0696"/>
              <dgm:constr type="h" for="ch" forName="accent_5" refType="h" fact="0.072"/>
              <dgm:constr type="l" for="ch" forName="parent_text_7" refType="w" fact="0.485"/>
              <dgm:constr type="t" for="ch" forName="parent_text_7" refType="h" fact="0.87"/>
              <dgm:constr type="w" for="ch" forName="parent_text_7" refType="w" fact="0.347"/>
              <dgm:constr type="h" for="ch" forName="parent_text_7" refType="h" fact="0.13"/>
              <dgm:constr type="l" for="ch" forName="accent_6" refType="w" fact="0.3478"/>
              <dgm:constr type="t" for="ch" forName="accent_6" refType="h" fact="0.6133"/>
              <dgm:constr type="w" for="ch" forName="accent_6" refType="w" fact="0.0386"/>
              <dgm:constr type="h" for="ch" forName="accent_6" refType="h" fact="0.04"/>
            </dgm:constrLst>
          </dgm:else>
        </dgm:choose>
        <dgm:layoutNode name="accent_6" styleLbl="alignNode1">
          <dgm:alg type="sp"/>
          <dgm:shape xmlns:r="http://schemas.openxmlformats.org/officeDocument/2006/relationships" type="donut" r:blip="">
            <dgm:adjLst>
              <dgm:adj idx="1" val="0.0746"/>
            </dgm:adjLst>
          </dgm:shape>
          <dgm:presOf/>
        </dgm:layoutNode>
      </dgm:if>
      <dgm:else name="Name30">
        <dgm:alg type="composite">
          <dgm:param type="ar" val="0.9705"/>
        </dgm:alg>
        <dgm:choose name="Name31">
          <dgm:if name="Name32" func="var" arg="dir" op="equ" val="norm">
            <dgm:constrLst>
              <dgm:constr type="primFontSz" for="des" ptType="node" op="equ" val="65"/>
              <dgm:constr type="l" for="ch" forName="accent_1" refType="w" fact="0.7599"/>
              <dgm:constr type="t" for="ch" forName="accent_1" refType="h" fact="0.925"/>
              <dgm:constr type="w" for="ch" forName="accent_1" refType="w" fact="0.0386"/>
              <dgm:constr type="h" for="ch" forName="accent_1" refType="h" fact="0.0375"/>
              <dgm:constr type="l" for="ch" forName="accent_2" refType="w" fact="0.6182"/>
              <dgm:constr type="t" for="ch" forName="accent_2" refType="h" fact="0.575"/>
              <dgm:constr type="w" for="ch" forName="accent_2" refType="w" fact="0.0386"/>
              <dgm:constr type="h" for="ch" forName="accent_2" refType="h" fact="0.0375"/>
              <dgm:constr type="l" for="ch" forName="image_accent_8" refType="w" fact="0.6449"/>
              <dgm:constr type="t" for="ch" forName="image_accent_8" refType="h" fact="0.8508"/>
              <dgm:constr type="w" for="ch" forName="image_accent_8" refType="w" fact="0.1022"/>
              <dgm:constr type="h" for="ch" forName="image_accent_8" refType="h" fact="0.0992"/>
              <dgm:constr type="l" for="ch" forName="image_8" refType="w" fact="0.6538"/>
              <dgm:constr type="t" for="ch" forName="image_8" refType="h" fact="0.8595"/>
              <dgm:constr type="w" for="ch" forName="image_8" refType="w" fact="0.0844"/>
              <dgm:constr type="h" for="ch" forName="image_8" refType="h" fact="0.0819"/>
              <dgm:constr type="l" for="ch" forName="image_accent_7" refType="w" fact="0.5291"/>
              <dgm:constr type="t" for="ch" forName="image_accent_7" refType="h" fact="0.7805"/>
              <dgm:constr type="w" for="ch" forName="image_accent_7" refType="w" fact="0.1103"/>
              <dgm:constr type="h" for="ch" forName="image_accent_7" refType="h" fact="0.107"/>
              <dgm:constr type="l" for="ch" forName="image_7" refType="w" fact="0.5356"/>
              <dgm:constr type="t" for="ch" forName="image_7" refType="h" fact="0.7868"/>
              <dgm:constr type="w" for="ch" forName="image_7" refType="w" fact="0.0973"/>
              <dgm:constr type="h" for="ch" forName="image_7" refType="h" fact="0.0944"/>
              <dgm:constr type="l" for="ch" forName="image_accent_6" refType="w" fact="0.3864"/>
              <dgm:constr type="t" for="ch" forName="image_accent_6" refType="h" fact="0.6375"/>
              <dgm:constr type="w" for="ch" forName="image_accent_6" refType="w" fact="0.1757"/>
              <dgm:constr type="h" for="ch" forName="image_accent_6" refType="h" fact="0.1706"/>
              <dgm:constr type="l" for="ch" forName="image_6" refType="w" fact="0.3957"/>
              <dgm:constr type="t" for="ch" forName="image_6" refType="h" fact="0.6465"/>
              <dgm:constr type="w" for="ch" forName="image_6" refType="w" fact="0.1572"/>
              <dgm:constr type="h" for="ch" forName="image_6" refType="h" fact="0.1525"/>
              <dgm:constr type="l" for="ch" forName="image_accent_5" refType="w" fact="0.5301"/>
              <dgm:constr type="t" for="ch" forName="image_accent_5" refType="h" fact="0.0555"/>
              <dgm:constr type="w" for="ch" forName="image_accent_5" refType="w" fact="0.1022"/>
              <dgm:constr type="h" for="ch" forName="image_accent_5" refType="h" fact="0.0992"/>
              <dgm:constr type="l" for="ch" forName="image_5" refType="w" fact="0.5361"/>
              <dgm:constr type="t" for="ch" forName="image_5" refType="h" fact="0.0613"/>
              <dgm:constr type="w" for="ch" forName="image_5" refType="w" fact="0.0902"/>
              <dgm:constr type="h" for="ch" forName="image_5" refType="h" fact="0.0875"/>
              <dgm:constr type="l" for="ch" forName="image_accent_4" refType="w" fact="0.4528"/>
              <dgm:constr type="t" for="ch" forName="image_accent_4" refType="h" fact="0.1555"/>
              <dgm:constr type="w" for="ch" forName="image_accent_4" refType="w" fact="0.1103"/>
              <dgm:constr type="h" for="ch" forName="image_accent_4" refType="h" fact="0.107"/>
              <dgm:constr type="l" for="ch" forName="image_4" refType="w" fact="0.4593"/>
              <dgm:constr type="t" for="ch" forName="image_4" refType="h" fact="0.1618"/>
              <dgm:constr type="w" for="ch" forName="image_4" refType="w" fact="0.0973"/>
              <dgm:constr type="h" for="ch" forName="image_4" refType="h" fact="0.0944"/>
              <dgm:constr type="l" for="ch" forName="image_accent_2" refType="w" fact="0.4832"/>
              <dgm:constr type="t" for="ch" forName="image_accent_2" refType="h" fact="0.4593"/>
              <dgm:constr type="w" for="ch" forName="image_accent_2" refType="w" fact="0.1226"/>
              <dgm:constr type="h" for="ch" forName="image_accent_2" refType="h" fact="0.119"/>
              <dgm:constr type="l" for="ch" forName="image_2" refType="w" fact="0.4904"/>
              <dgm:constr type="t" for="ch" forName="image_2" refType="h" fact="0.4663"/>
              <dgm:constr type="w" for="ch" forName="image_2" refType="w" fact="0.1082"/>
              <dgm:constr type="h" for="ch" forName="image_2" refType="h" fact="0.105"/>
              <dgm:constr type="l" for="ch" forName="image_accent_3" refType="w" fact="0.4352"/>
              <dgm:constr type="t" for="ch" forName="image_accent_3" refType="h" fact="0.2913"/>
              <dgm:constr type="w" for="ch" forName="image_accent_3" refType="w" fact="0.1573"/>
              <dgm:constr type="h" for="ch" forName="image_accent_3" refType="h" fact="0.1526"/>
              <dgm:constr type="l" for="ch" forName="image_3" refType="w" fact="0.4435"/>
              <dgm:constr type="t" for="ch" forName="image_3" refType="h" fact="0.2993"/>
              <dgm:constr type="w" for="ch" forName="image_3" refType="w" fact="0.1407"/>
              <dgm:constr type="h" for="ch" forName="image_3" refType="h" fact="0.1365"/>
              <dgm:constr type="l" for="ch" forName="image_accent_1" refType="w" fact="0.2318"/>
              <dgm:constr type="t" for="ch" forName="image_accent_1" refType="h" fact="0.4163"/>
              <dgm:constr type="w" for="ch" forName="image_accent_1" refType="w" fact="0.2344"/>
              <dgm:constr type="h" for="ch" forName="image_accent_1" refType="h" fact="0.2275"/>
              <dgm:constr type="l" for="ch" forName="image_1" refType="w" fact="0.2408"/>
              <dgm:constr type="t" for="ch" forName="image_1" refType="h" fact="0.425"/>
              <dgm:constr type="w" for="ch" forName="image_1" refType="w" fact="0.2164"/>
              <dgm:constr type="h" for="ch" forName="image_1" refType="h" fact="0.21"/>
              <dgm:constr type="l" for="ch" forName="parent_text_1" refType="w" fact="0"/>
              <dgm:constr type="t" for="ch" forName="parent_text_1" refType="h" fact="0.2993"/>
              <dgm:constr type="w" for="ch" forName="parent_text_1" refType="w" fact="0.3478"/>
              <dgm:constr type="h" for="ch" forName="parent_text_1" refType="h" fact="0.11"/>
              <dgm:constr type="l" for="ch" forName="accent_3" refType="w" fact="0.3813"/>
              <dgm:constr type="t" for="ch" forName="accent_3" refType="h" fact="0.2488"/>
              <dgm:constr type="w" for="ch" forName="accent_3" refType="w" fact="0.0696"/>
              <dgm:constr type="h" for="ch" forName="accent_3" refType="h" fact="0.0675"/>
              <dgm:constr type="l" for="ch" forName="parent_text_2" refType="w" fact="0.6311"/>
              <dgm:constr type="t" for="ch" forName="parent_text_2" refType="h" fact="0.4663"/>
              <dgm:constr type="w" for="ch" forName="parent_text_2" refType="w" fact="0.3478"/>
              <dgm:constr type="h" for="ch" forName="parent_text_2" refType="h" fact="0.105"/>
              <dgm:constr type="l" for="ch" forName="parent_text_4" refType="w" fact="0.5878"/>
              <dgm:constr type="t" for="ch" forName="parent_text_4" refType="h" fact="0.1618"/>
              <dgm:constr type="w" for="ch" forName="parent_text_4" refType="w" fact="0.3478"/>
              <dgm:constr type="h" for="ch" forName="parent_text_4" refType="h" fact="0.0944"/>
              <dgm:constr type="l" for="ch" forName="accent_4" refType="w" fact="0.7038"/>
              <dgm:constr type="t" for="ch" forName="accent_4" refType="h" fact="0"/>
              <dgm:constr type="w" for="ch" forName="accent_4" refType="w" fact="0.0258"/>
              <dgm:constr type="h" for="ch" forName="accent_4" refType="h" fact="0.025"/>
              <dgm:constr type="l" for="ch" forName="parent_text_5" refType="w" fact="0.6522"/>
              <dgm:constr type="t" for="ch" forName="parent_text_5" refType="h" fact="0.0625"/>
              <dgm:constr type="w" for="ch" forName="parent_text_5" refType="w" fact="0.3478"/>
              <dgm:constr type="h" for="ch" forName="parent_text_5" refType="h" fact="0.0863"/>
              <dgm:constr type="l" for="ch" forName="parent_text_3" refType="w" fact="0.6182"/>
              <dgm:constr type="t" for="ch" forName="parent_text_3" refType="h" fact="0.2993"/>
              <dgm:constr type="w" for="ch" forName="parent_text_3" refType="w" fact="0.3478"/>
              <dgm:constr type="h" for="ch" forName="parent_text_3" refType="h" fact="0.1365"/>
              <dgm:constr type="l" for="ch" forName="parent_text_6" refType="w" fact="0.02"/>
              <dgm:constr type="t" for="ch" forName="parent_text_6" refType="h" fact="0.6465"/>
              <dgm:constr type="w" for="ch" forName="parent_text_6" refType="w" fact="0.3478"/>
              <dgm:constr type="h" for="ch" forName="parent_text_6" refType="h" fact="0.1525"/>
              <dgm:constr type="l" for="ch" forName="accent_5" refType="w" fact="0.6265"/>
              <dgm:constr type="t" for="ch" forName="accent_5" refType="h" fact="0.02"/>
              <dgm:constr type="w" for="ch" forName="accent_5" refType="w" fact="0.0515"/>
              <dgm:constr type="h" for="ch" forName="accent_5" refType="h" fact="0.05"/>
              <dgm:constr type="l" for="ch" forName="parent_text_7" refType="w" fact="0.165"/>
              <dgm:constr type="t" for="ch" forName="parent_text_7" refType="h" fact="0.81"/>
              <dgm:constr type="w" for="ch" forName="parent_text_7" refType="w" fact="0.3478"/>
              <dgm:constr type="h" for="ch" forName="parent_text_7" refType="h" fact="0.077"/>
              <dgm:constr type="l" for="ch" forName="parent_text_8" refType="w" fact="0.275"/>
              <dgm:constr type="t" for="ch" forName="parent_text_8" refType="h" fact="0.89"/>
              <dgm:constr type="w" for="ch" forName="parent_text_8" refType="w" fact="0.3478"/>
              <dgm:constr type="h" for="ch" forName="parent_text_8" refType="h" fact="0.11"/>
            </dgm:constrLst>
          </dgm:if>
          <dgm:else name="Name33">
            <dgm:constrLst>
              <dgm:constr type="primFontSz" for="des" ptType="node" op="equ" val="65"/>
              <dgm:constr type="l" for="ch" forName="accent_1" refType="w" fact="0.2014"/>
              <dgm:constr type="t" for="ch" forName="accent_1" refType="h" fact="0.925"/>
              <dgm:constr type="w" for="ch" forName="accent_1" refType="w" fact="0.0386"/>
              <dgm:constr type="h" for="ch" forName="accent_1" refType="h" fact="0.0375"/>
              <dgm:constr type="l" for="ch" forName="accent_2" refType="w" fact="0.3431"/>
              <dgm:constr type="t" for="ch" forName="accent_2" refType="h" fact="0.575"/>
              <dgm:constr type="w" for="ch" forName="accent_2" refType="w" fact="0.0386"/>
              <dgm:constr type="h" for="ch" forName="accent_2" refType="h" fact="0.0375"/>
              <dgm:constr type="l" for="ch" forName="image_accent_8" refType="w" fact="0.253"/>
              <dgm:constr type="t" for="ch" forName="image_accent_8" refType="h" fact="0.8508"/>
              <dgm:constr type="w" for="ch" forName="image_accent_8" refType="w" fact="0.1022"/>
              <dgm:constr type="h" for="ch" forName="image_accent_8" refType="h" fact="0.0992"/>
              <dgm:constr type="l" for="ch" forName="image_8" refType="w" fact="0.2619"/>
              <dgm:constr type="t" for="ch" forName="image_8" refType="h" fact="0.8595"/>
              <dgm:constr type="w" for="ch" forName="image_8" refType="w" fact="0.0844"/>
              <dgm:constr type="h" for="ch" forName="image_8" refType="h" fact="0.0819"/>
              <dgm:constr type="l" for="ch" forName="image_accent_7" refType="w" fact="0.3606"/>
              <dgm:constr type="t" for="ch" forName="image_accent_7" refType="h" fact="0.7805"/>
              <dgm:constr type="w" for="ch" forName="image_accent_7" refType="w" fact="0.1103"/>
              <dgm:constr type="h" for="ch" forName="image_accent_7" refType="h" fact="0.107"/>
              <dgm:constr type="l" for="ch" forName="image_7" refType="w" fact="0.3671"/>
              <dgm:constr type="t" for="ch" forName="image_7" refType="h" fact="0.7868"/>
              <dgm:constr type="w" for="ch" forName="image_7" refType="w" fact="0.0973"/>
              <dgm:constr type="h" for="ch" forName="image_7" refType="h" fact="0.0944"/>
              <dgm:constr type="l" for="ch" forName="image_accent_6" refType="w" fact="0.4379"/>
              <dgm:constr type="t" for="ch" forName="image_accent_6" refType="h" fact="0.6375"/>
              <dgm:constr type="w" for="ch" forName="image_accent_6" refType="w" fact="0.1757"/>
              <dgm:constr type="h" for="ch" forName="image_accent_6" refType="h" fact="0.1706"/>
              <dgm:constr type="l" for="ch" forName="image_6" refType="w" fact="0.4471"/>
              <dgm:constr type="t" for="ch" forName="image_6" refType="h" fact="0.6465"/>
              <dgm:constr type="w" for="ch" forName="image_6" refType="w" fact="0.1572"/>
              <dgm:constr type="h" for="ch" forName="image_6" refType="h" fact="0.1525"/>
              <dgm:constr type="l" for="ch" forName="image_accent_5" refType="w" fact="0.3677"/>
              <dgm:constr type="t" for="ch" forName="image_accent_5" refType="h" fact="0.0555"/>
              <dgm:constr type="w" for="ch" forName="image_accent_5" refType="w" fact="0.1022"/>
              <dgm:constr type="h" for="ch" forName="image_accent_5" refType="h" fact="0.0992"/>
              <dgm:constr type="l" for="ch" forName="image_5" refType="w" fact="0.3738"/>
              <dgm:constr type="t" for="ch" forName="image_5" refType="h" fact="0.0613"/>
              <dgm:constr type="w" for="ch" forName="image_5" refType="w" fact="0.0902"/>
              <dgm:constr type="h" for="ch" forName="image_5" refType="h" fact="0.0875"/>
              <dgm:constr type="l" for="ch" forName="image_accent_4" refType="w" fact="0.437"/>
              <dgm:constr type="t" for="ch" forName="image_accent_4" refType="h" fact="0.1555"/>
              <dgm:constr type="w" for="ch" forName="image_accent_4" refType="w" fact="0.1103"/>
              <dgm:constr type="h" for="ch" forName="image_accent_4" refType="h" fact="0.107"/>
              <dgm:constr type="l" for="ch" forName="image_4" refType="w" fact="0.4434"/>
              <dgm:constr type="t" for="ch" forName="image_4" refType="h" fact="0.1618"/>
              <dgm:constr type="w" for="ch" forName="image_4" refType="w" fact="0.0973"/>
              <dgm:constr type="h" for="ch" forName="image_4" refType="h" fact="0.0944"/>
              <dgm:constr type="l" for="ch" forName="image_accent_2" refType="w" fact="0.3942"/>
              <dgm:constr type="t" for="ch" forName="image_accent_2" refType="h" fact="0.4593"/>
              <dgm:constr type="w" for="ch" forName="image_accent_2" refType="w" fact="0.1226"/>
              <dgm:constr type="h" for="ch" forName="image_accent_2" refType="h" fact="0.119"/>
              <dgm:constr type="l" for="ch" forName="image_2" refType="w" fact="0.4014"/>
              <dgm:constr type="t" for="ch" forName="image_2" refType="h" fact="0.4663"/>
              <dgm:constr type="w" for="ch" forName="image_2" refType="w" fact="0.1082"/>
              <dgm:constr type="h" for="ch" forName="image_2" refType="h" fact="0.105"/>
              <dgm:constr type="l" for="ch" forName="image_accent_3" refType="w" fact="0.4075"/>
              <dgm:constr type="t" for="ch" forName="image_accent_3" refType="h" fact="0.2913"/>
              <dgm:constr type="w" for="ch" forName="image_accent_3" refType="w" fact="0.1573"/>
              <dgm:constr type="h" for="ch" forName="image_accent_3" refType="h" fact="0.1526"/>
              <dgm:constr type="l" for="ch" forName="image_3" refType="w" fact="0.4158"/>
              <dgm:constr type="t" for="ch" forName="image_3" refType="h" fact="0.2993"/>
              <dgm:constr type="w" for="ch" forName="image_3" refType="w" fact="0.1407"/>
              <dgm:constr type="h" for="ch" forName="image_3" refType="h" fact="0.1365"/>
              <dgm:constr type="l" for="ch" forName="image_accent_1" refType="w" fact="0.5338"/>
              <dgm:constr type="t" for="ch" forName="image_accent_1" refType="h" fact="0.4163"/>
              <dgm:constr type="w" for="ch" forName="image_accent_1" refType="w" fact="0.2344"/>
              <dgm:constr type="h" for="ch" forName="image_accent_1" refType="h" fact="0.2275"/>
              <dgm:constr type="l" for="ch" forName="image_1" refType="w" fact="0.5428"/>
              <dgm:constr type="t" for="ch" forName="image_1" refType="h" fact="0.425"/>
              <dgm:constr type="w" for="ch" forName="image_1" refType="w" fact="0.2164"/>
              <dgm:constr type="h" for="ch" forName="image_1" refType="h" fact="0.21"/>
              <dgm:constr type="l" for="ch" forName="parent_text_1" refType="w" fact="0.6522"/>
              <dgm:constr type="t" for="ch" forName="parent_text_1" refType="h" fact="0.2993"/>
              <dgm:constr type="w" for="ch" forName="parent_text_1" refType="w" fact="0.3478"/>
              <dgm:constr type="h" for="ch" forName="parent_text_1" refType="h" fact="0.11"/>
              <dgm:constr type="l" for="ch" forName="accent_3" refType="w" fact="0.5492"/>
              <dgm:constr type="t" for="ch" forName="accent_3" refType="h" fact="0.2488"/>
              <dgm:constr type="w" for="ch" forName="accent_3" refType="w" fact="0.0696"/>
              <dgm:constr type="h" for="ch" forName="accent_3" refType="h" fact="0.0675"/>
              <dgm:constr type="l" for="ch" forName="parent_text_2" refType="w" fact="0.0211"/>
              <dgm:constr type="t" for="ch" forName="parent_text_2" refType="h" fact="0.4663"/>
              <dgm:constr type="w" for="ch" forName="parent_text_2" refType="w" fact="0.3478"/>
              <dgm:constr type="h" for="ch" forName="parent_text_2" refType="h" fact="0.105"/>
              <dgm:constr type="l" for="ch" forName="parent_text_4" refType="w" fact="0.0635"/>
              <dgm:constr type="t" for="ch" forName="parent_text_4" refType="h" fact="0.1618"/>
              <dgm:constr type="w" for="ch" forName="parent_text_4" refType="w" fact="0.3478"/>
              <dgm:constr type="h" for="ch" forName="parent_text_4" refType="h" fact="0.0944"/>
              <dgm:constr type="l" for="ch" forName="accent_4" refType="w" fact="0.2705"/>
              <dgm:constr type="t" for="ch" forName="accent_4" refType="h" fact="0"/>
              <dgm:constr type="w" for="ch" forName="accent_4" refType="w" fact="0.0258"/>
              <dgm:constr type="h" for="ch" forName="accent_4" refType="h" fact="0.025"/>
              <dgm:constr type="l" for="ch" forName="parent_text_5" refType="w" fact="0"/>
              <dgm:constr type="t" for="ch" forName="parent_text_5" refType="h" fact="0.0625"/>
              <dgm:constr type="w" for="ch" forName="parent_text_5" refType="w" fact="0.3478"/>
              <dgm:constr type="h" for="ch" forName="parent_text_5" refType="h" fact="0.0863"/>
              <dgm:constr type="l" for="ch" forName="parent_text_3" refType="w" fact="0.034"/>
              <dgm:constr type="t" for="ch" forName="parent_text_3" refType="h" fact="0.2993"/>
              <dgm:constr type="w" for="ch" forName="parent_text_3" refType="w" fact="0.3478"/>
              <dgm:constr type="h" for="ch" forName="parent_text_3" refType="h" fact="0.1365"/>
              <dgm:constr type="l" for="ch" forName="parent_text_6" refType="w" fact="0.635"/>
              <dgm:constr type="t" for="ch" forName="parent_text_6" refType="h" fact="0.6465"/>
              <dgm:constr type="w" for="ch" forName="parent_text_6" refType="w" fact="0.3478"/>
              <dgm:constr type="h" for="ch" forName="parent_text_6" refType="h" fact="0.1525"/>
              <dgm:constr type="l" for="ch" forName="accent_5" refType="w" fact="0.322"/>
              <dgm:constr type="t" for="ch" forName="accent_5" refType="h" fact="0.02"/>
              <dgm:constr type="w" for="ch" forName="accent_5" refType="w" fact="0.0515"/>
              <dgm:constr type="h" for="ch" forName="accent_5" refType="h" fact="0.05"/>
              <dgm:constr type="l" for="ch" forName="parent_text_7" refType="w" fact="0.49"/>
              <dgm:constr type="t" for="ch" forName="parent_text_7" refType="h" fact="0.81"/>
              <dgm:constr type="w" for="ch" forName="parent_text_7" refType="w" fact="0.3478"/>
              <dgm:constr type="h" for="ch" forName="parent_text_7" refType="h" fact="0.077"/>
              <dgm:constr type="l" for="ch" forName="parent_text_8" refType="w" fact="0.375"/>
              <dgm:constr type="t" for="ch" forName="parent_text_8" refType="h" fact="0.89"/>
              <dgm:constr type="w" for="ch" forName="parent_text_8" refType="w" fact="0.3478"/>
              <dgm:constr type="h" for="ch" forName="parent_text_8" refType="h" fact="0.11"/>
            </dgm:constrLst>
          </dgm:else>
        </dgm:choose>
      </dgm:else>
    </dgm:choose>
    <dgm:forEach name="wrapper" axis="self" ptType="parTrans">
      <dgm:forEach name="wrapper2" axis="self" ptType="sibTrans" st="2">
        <dgm:forEach name="imageAccentRepeat" axis="self">
          <dgm:layoutNode name="imageAccentRepeatNode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</dgm:forEach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forEach name="Name34" axis="ch" ptType="node" cnt="1">
      <dgm:layoutNode name="parent_text_1" styleLbl="revTx">
        <dgm:varLst>
          <dgm:chMax val="0"/>
          <dgm:chPref val="0"/>
          <dgm:bulletEnabled val="1"/>
        </dgm:varLst>
        <dgm:choose name="Name35">
          <dgm:if name="Name36" func="var" arg="dir" op="equ" val="norm">
            <dgm:alg type="tx">
              <dgm:param type="parTxLTRAlign" val="r"/>
              <dgm:param type="shpTxLTRAlignCh" val="r"/>
              <dgm:param type="txAnchorVert" val="b"/>
              <dgm:param type="lnSpCh" val="15"/>
            </dgm:alg>
          </dgm:if>
          <dgm:else name="Name37">
            <dgm:alg type="tx">
              <dgm:param type="parTxLTRAlign" val="l"/>
              <dgm:param type="shpTxLTRAlignCh" val="l"/>
              <dgm:param type="txAnchorVert" val="b"/>
              <dgm:param type="lnSpCh" val="15"/>
            </dgm:alg>
          </dgm:else>
        </dgm:choose>
        <dgm:shape xmlns:r="http://schemas.openxmlformats.org/officeDocument/2006/relationships" type="rect" r:blip="" zOrderOff="99999">
          <dgm:adjLst/>
        </dgm:shape>
        <dgm:presOf axis="desOr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01"/>
        </dgm:constrLst>
        <dgm:ruleLst>
          <dgm:rule type="primFontSz" val="5" fact="NaN" max="NaN"/>
        </dgm:ruleLst>
      </dgm:layoutNode>
      <dgm:layoutNode name="image_accent_1">
        <dgm:alg type="sp"/>
        <dgm:shape xmlns:r="http://schemas.openxmlformats.org/officeDocument/2006/relationships" r:blip="">
          <dgm:adjLst/>
        </dgm:shape>
        <dgm:presOf/>
        <dgm:constrLst/>
        <dgm:forEach name="Name38" ref="imageAccentRepeat"/>
      </dgm:layoutNode>
      <dgm:layoutNode name="accent_1" styleLbl="alignNode1">
        <dgm:alg type="sp"/>
        <dgm:shape xmlns:r="http://schemas.openxmlformats.org/officeDocument/2006/relationships" type="donut" r:blip="">
          <dgm:adjLst>
            <dgm:adj idx="1" val="0.0746"/>
          </dgm:adjLst>
        </dgm:shape>
        <dgm:presOf/>
      </dgm:layoutNode>
    </dgm:forEach>
    <dgm:forEach name="Name39" axis="ch" ptType="sibTrans" hideLastTrans="0" cnt="1">
      <dgm:layoutNode name="image_1">
        <dgm:alg type="sp"/>
        <dgm:shape xmlns:r="http://schemas.openxmlformats.org/officeDocument/2006/relationships" r:blip="">
          <dgm:adjLst/>
        </dgm:shape>
        <dgm:presOf/>
        <dgm:constrLst/>
        <dgm:forEach name="Name40" ref="imageRepeat"/>
      </dgm:layoutNode>
    </dgm:forEach>
    <dgm:forEach name="Name41" axis="ch" ptType="node" st="2" cnt="1">
      <dgm:layoutNode name="parent_text_2" styleLbl="revTx">
        <dgm:varLst>
          <dgm:chMax val="0"/>
          <dgm:chPref val="0"/>
          <dgm:bulletEnabled val="1"/>
        </dgm:varLst>
        <dgm:choose name="Name42">
          <dgm:if name="Name43" func="var" arg="dir" op="equ" val="norm">
            <dgm:alg type="tx">
              <dgm:param type="parTxLTRAlign" val="l"/>
              <dgm:param type="lnSpCh" val="15"/>
            </dgm:alg>
          </dgm:if>
          <dgm:else name="Name44">
            <dgm:alg type="tx">
              <dgm:param type="parTxLTRAlign" val="r"/>
              <dgm:param type="lnSpCh" val="15"/>
            </dgm:alg>
          </dgm:else>
        </dgm:choose>
        <dgm:shape xmlns:r="http://schemas.openxmlformats.org/officeDocument/2006/relationships" type="rect" r:blip="" zOrderOff="99999">
          <dgm:adjLst/>
        </dgm:shape>
        <dgm:presOf axis="desOr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layoutNode name="image_accent_2">
        <dgm:alg type="sp"/>
        <dgm:shape xmlns:r="http://schemas.openxmlformats.org/officeDocument/2006/relationships" r:blip="">
          <dgm:adjLst/>
        </dgm:shape>
        <dgm:presOf/>
        <dgm:constrLst/>
        <dgm:forEach name="Name45" ref="imageAccentRepeat"/>
      </dgm:layoutNode>
    </dgm:forEach>
    <dgm:forEach name="Name46" axis="ch" ptType="sibTrans" hideLastTrans="0" st="2" cnt="1">
      <dgm:layoutNode name="image_2">
        <dgm:alg type="sp"/>
        <dgm:shape xmlns:r="http://schemas.openxmlformats.org/officeDocument/2006/relationships" r:blip="">
          <dgm:adjLst/>
        </dgm:shape>
        <dgm:presOf/>
        <dgm:constrLst/>
        <dgm:forEach name="Name47" ref="imageRepeat"/>
      </dgm:layoutNode>
    </dgm:forEach>
    <dgm:forEach name="Name48" axis="ch" ptType="node" st="3" cnt="1">
      <dgm:layoutNode name="image_accent_3">
        <dgm:alg type="sp"/>
        <dgm:shape xmlns:r="http://schemas.openxmlformats.org/officeDocument/2006/relationships" r:blip="">
          <dgm:adjLst/>
        </dgm:shape>
        <dgm:presOf/>
        <dgm:constrLst/>
        <dgm:forEach name="Name49" ref="imageAccentRepeat"/>
      </dgm:layoutNode>
      <dgm:layoutNode name="parent_text_3" styleLbl="revTx">
        <dgm:varLst>
          <dgm:chMax val="0"/>
          <dgm:chPref val="0"/>
          <dgm:bulletEnabled val="1"/>
        </dgm:varLst>
        <dgm:choose name="Name50">
          <dgm:if name="Name51" func="var" arg="dir" op="equ" val="norm">
            <dgm:alg type="tx">
              <dgm:param type="parTxLTRAlign" val="l"/>
              <dgm:param type="lnSpCh" val="15"/>
            </dgm:alg>
          </dgm:if>
          <dgm:else name="Name52">
            <dgm:alg type="tx">
              <dgm:param type="parTxLTRAlign" val="r"/>
              <dgm:param type="lnSpCh" val="15"/>
            </dgm:alg>
          </dgm:else>
        </dgm:choose>
        <dgm:shape xmlns:r="http://schemas.openxmlformats.org/officeDocument/2006/relationships" type="rect" r:blip="" zOrderOff="99999">
          <dgm:adjLst/>
        </dgm:shape>
        <dgm:presOf axis="desOr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layoutNode name="accent_2" styleLbl="alignNode1">
        <dgm:alg type="sp"/>
        <dgm:shape xmlns:r="http://schemas.openxmlformats.org/officeDocument/2006/relationships" type="donut" r:blip="">
          <dgm:adjLst>
            <dgm:adj idx="1" val="0.0746"/>
          </dgm:adjLst>
        </dgm:shape>
        <dgm:presOf/>
      </dgm:layoutNode>
      <dgm:layoutNode name="accent_3" styleLbl="alignNode1">
        <dgm:alg type="sp"/>
        <dgm:shape xmlns:r="http://schemas.openxmlformats.org/officeDocument/2006/relationships" type="donut" r:blip="">
          <dgm:adjLst>
            <dgm:adj idx="1" val="0.0746"/>
          </dgm:adjLst>
        </dgm:shape>
        <dgm:presOf/>
      </dgm:layoutNode>
    </dgm:forEach>
    <dgm:forEach name="Name53" axis="ch" ptType="sibTrans" hideLastTrans="0" st="3" cnt="1">
      <dgm:layoutNode name="image_3">
        <dgm:alg type="sp"/>
        <dgm:shape xmlns:r="http://schemas.openxmlformats.org/officeDocument/2006/relationships" r:blip="">
          <dgm:adjLst/>
        </dgm:shape>
        <dgm:presOf/>
        <dgm:constrLst/>
        <dgm:forEach name="Name54" ref="imageRepeat"/>
      </dgm:layoutNode>
    </dgm:forEach>
    <dgm:forEach name="Name55" axis="ch" ptType="node" st="4" cnt="1">
      <dgm:layoutNode name="image_accent_4">
        <dgm:alg type="sp"/>
        <dgm:shape xmlns:r="http://schemas.openxmlformats.org/officeDocument/2006/relationships" r:blip="">
          <dgm:adjLst/>
        </dgm:shape>
        <dgm:presOf/>
        <dgm:constrLst/>
        <dgm:forEach name="Name56" ref="imageAccentRepeat"/>
      </dgm:layoutNode>
      <dgm:layoutNode name="parent_text_4" styleLbl="revTx">
        <dgm:varLst>
          <dgm:chMax val="0"/>
          <dgm:chPref val="0"/>
          <dgm:bulletEnabled val="1"/>
        </dgm:varLst>
        <dgm:choose name="Name57">
          <dgm:if name="Name58" func="var" arg="dir" op="equ" val="norm">
            <dgm:alg type="tx">
              <dgm:param type="parTxLTRAlign" val="l"/>
              <dgm:param type="lnSpCh" val="15"/>
            </dgm:alg>
          </dgm:if>
          <dgm:else name="Name59">
            <dgm:alg type="tx">
              <dgm:param type="parTxLTRAlign" val="r"/>
              <dgm:param type="lnSpCh" val="15"/>
            </dgm:alg>
          </dgm:else>
        </dgm:choose>
        <dgm:shape xmlns:r="http://schemas.openxmlformats.org/officeDocument/2006/relationships" type="rect" r:blip="" zOrderOff="99999">
          <dgm:adjLst/>
        </dgm:shape>
        <dgm:presOf axis="desOr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layoutNode name="accent_4" styleLbl="alignNode1">
        <dgm:alg type="sp"/>
        <dgm:shape xmlns:r="http://schemas.openxmlformats.org/officeDocument/2006/relationships" type="donut" r:blip="">
          <dgm:adjLst>
            <dgm:adj idx="1" val="0.0746"/>
          </dgm:adjLst>
        </dgm:shape>
        <dgm:presOf/>
      </dgm:layoutNode>
    </dgm:forEach>
    <dgm:forEach name="Name60" axis="ch" ptType="sibTrans" hideLastTrans="0" st="4" cnt="1">
      <dgm:layoutNode name="image_4">
        <dgm:alg type="sp"/>
        <dgm:shape xmlns:r="http://schemas.openxmlformats.org/officeDocument/2006/relationships" r:blip="">
          <dgm:adjLst/>
        </dgm:shape>
        <dgm:presOf/>
        <dgm:constrLst/>
        <dgm:forEach name="Name61" ref="imageRepeat"/>
      </dgm:layoutNode>
    </dgm:forEach>
    <dgm:forEach name="Name62" axis="ch" ptType="node" st="5" cnt="1">
      <dgm:layoutNode name="image_accent_5">
        <dgm:alg type="sp"/>
        <dgm:shape xmlns:r="http://schemas.openxmlformats.org/officeDocument/2006/relationships" r:blip="">
          <dgm:adjLst/>
        </dgm:shape>
        <dgm:presOf/>
        <dgm:constrLst/>
        <dgm:forEach name="Name63" ref="imageAccentRepeat"/>
      </dgm:layoutNode>
      <dgm:layoutNode name="parent_text_5" styleLbl="revTx">
        <dgm:varLst>
          <dgm:chMax val="0"/>
          <dgm:chPref val="0"/>
          <dgm:bulletEnabled val="1"/>
        </dgm:varLst>
        <dgm:choose name="Name64">
          <dgm:if name="Name65" func="var" arg="dir" op="equ" val="norm">
            <dgm:alg type="tx">
              <dgm:param type="parTxLTRAlign" val="l"/>
              <dgm:param type="lnSpCh" val="15"/>
            </dgm:alg>
          </dgm:if>
          <dgm:else name="Name66">
            <dgm:alg type="tx">
              <dgm:param type="parTxLTRAlign" val="r"/>
              <dgm:param type="lnSpCh" val="15"/>
            </dgm:alg>
          </dgm:else>
        </dgm:choose>
        <dgm:shape xmlns:r="http://schemas.openxmlformats.org/officeDocument/2006/relationships" type="rect" r:blip="" zOrderOff="99999">
          <dgm:adjLst/>
        </dgm:shape>
        <dgm:presOf axis="desOr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sibTrans" hideLastTrans="0" st="5" cnt="1">
      <dgm:layoutNode name="image_5">
        <dgm:alg type="sp"/>
        <dgm:shape xmlns:r="http://schemas.openxmlformats.org/officeDocument/2006/relationships" r:blip="">
          <dgm:adjLst/>
        </dgm:shape>
        <dgm:presOf/>
        <dgm:constrLst/>
        <dgm:forEach name="Name68" ref="imageRepeat"/>
      </dgm:layoutNode>
    </dgm:forEach>
    <dgm:forEach name="Name69" axis="ch" ptType="node" st="6" cnt="1">
      <dgm:layoutNode name="parent_text_6" styleLbl="revTx">
        <dgm:varLst>
          <dgm:chMax val="0"/>
          <dgm:chPref val="0"/>
          <dgm:bulletEnabled val="1"/>
        </dgm:varLst>
        <dgm:choose name="Name70">
          <dgm:if name="Name71" func="var" arg="dir" op="equ" val="norm">
            <dgm:alg type="tx">
              <dgm:param type="parTxLTRAlign" val="r"/>
              <dgm:param type="shpTxLTRAlignCh" val="r"/>
              <dgm:param type="lnSpCh" val="15"/>
            </dgm:alg>
          </dgm:if>
          <dgm:else name="Name72">
            <dgm:alg type="tx">
              <dgm:param type="parTxLTRAlign" val="l"/>
              <dgm:param type="shpTxLTRAlignCh" val="l"/>
              <dgm:param type="lnSpCh" val="15"/>
            </dgm:alg>
          </dgm:else>
        </dgm:choose>
        <dgm:shape xmlns:r="http://schemas.openxmlformats.org/officeDocument/2006/relationships" type="rect" r:blip="" zOrderOff="99999">
          <dgm:adjLst/>
        </dgm:shape>
        <dgm:presOf axis="desOr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layoutNode name="image_accent_6">
        <dgm:alg type="sp"/>
        <dgm:shape xmlns:r="http://schemas.openxmlformats.org/officeDocument/2006/relationships" r:blip="">
          <dgm:adjLst/>
        </dgm:shape>
        <dgm:presOf/>
        <dgm:constrLst/>
        <dgm:forEach name="Name73" ref="imageAccentRepeat"/>
      </dgm:layoutNode>
      <dgm:layoutNode name="accent_5" styleLbl="alignNode1">
        <dgm:alg type="sp"/>
        <dgm:shape xmlns:r="http://schemas.openxmlformats.org/officeDocument/2006/relationships" type="donut" r:blip="">
          <dgm:adjLst>
            <dgm:adj idx="1" val="0.0746"/>
          </dgm:adjLst>
        </dgm:shape>
        <dgm:presOf/>
      </dgm:layoutNode>
    </dgm:forEach>
    <dgm:forEach name="Name74" axis="ch" ptType="sibTrans" hideLastTrans="0" st="6" cnt="1">
      <dgm:layoutNode name="image_6">
        <dgm:alg type="sp"/>
        <dgm:shape xmlns:r="http://schemas.openxmlformats.org/officeDocument/2006/relationships" r:blip="">
          <dgm:adjLst/>
        </dgm:shape>
        <dgm:presOf/>
        <dgm:constrLst/>
        <dgm:forEach name="Name75" ref="imageRepeat"/>
      </dgm:layoutNode>
    </dgm:forEach>
    <dgm:forEach name="Name76" axis="ch" ptType="node" st="7" cnt="1">
      <dgm:layoutNode name="parent_text_7" styleLbl="revTx">
        <dgm:varLst>
          <dgm:chMax val="0"/>
          <dgm:chPref val="0"/>
          <dgm:bulletEnabled val="1"/>
        </dgm:varLst>
        <dgm:choose name="Name77">
          <dgm:if name="Name78" func="var" arg="dir" op="equ" val="norm">
            <dgm:alg type="tx">
              <dgm:param type="parTxLTRAlign" val="r"/>
              <dgm:param type="shpTxLTRAlignCh" val="r"/>
              <dgm:param type="txAnchorVert" val="t"/>
              <dgm:param type="lnSpCh" val="15"/>
            </dgm:alg>
          </dgm:if>
          <dgm:else name="Name79">
            <dgm:alg type="tx">
              <dgm:param type="parTxLTRAlign" val="l"/>
              <dgm:param type="shpTxLTRAlignCh" val="l"/>
              <dgm:param type="txAnchorVert" val="t"/>
              <dgm:param type="lnSpCh" val="15"/>
            </dgm:alg>
          </dgm:else>
        </dgm:choose>
        <dgm:shape xmlns:r="http://schemas.openxmlformats.org/officeDocument/2006/relationships" type="rect" r:blip="" zOrderOff="99999">
          <dgm:adjLst/>
        </dgm:shape>
        <dgm:presOf axis="desOr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layoutNode name="image_accent_7">
        <dgm:alg type="sp"/>
        <dgm:shape xmlns:r="http://schemas.openxmlformats.org/officeDocument/2006/relationships" r:blip="">
          <dgm:adjLst/>
        </dgm:shape>
        <dgm:presOf/>
        <dgm:constrLst/>
        <dgm:forEach name="Name80" ref="imageAccentRepeat"/>
      </dgm:layoutNode>
    </dgm:forEach>
    <dgm:forEach name="Name81" axis="ch" ptType="sibTrans" hideLastTrans="0" st="7" cnt="1">
      <dgm:layoutNode name="image_7">
        <dgm:alg type="sp"/>
        <dgm:shape xmlns:r="http://schemas.openxmlformats.org/officeDocument/2006/relationships" r:blip="">
          <dgm:adjLst/>
        </dgm:shape>
        <dgm:presOf/>
        <dgm:constrLst/>
        <dgm:forEach name="Name82" ref="imageRepeat"/>
      </dgm:layoutNode>
    </dgm:forEach>
    <dgm:forEach name="Name83" axis="ch" ptType="node" st="8" cnt="1">
      <dgm:layoutNode name="parent_text_8" styleLbl="revTx">
        <dgm:varLst>
          <dgm:chMax val="0"/>
          <dgm:chPref val="0"/>
          <dgm:bulletEnabled val="1"/>
        </dgm:varLst>
        <dgm:choose name="Name84">
          <dgm:if name="Name85" func="var" arg="dir" op="equ" val="norm">
            <dgm:alg type="tx">
              <dgm:param type="parTxLTRAlign" val="r"/>
              <dgm:param type="shpTxLTRAlignCh" val="r"/>
              <dgm:param type="txAnchorVert" val="t"/>
              <dgm:param type="lnSpCh" val="15"/>
            </dgm:alg>
          </dgm:if>
          <dgm:else name="Name86">
            <dgm:alg type="tx">
              <dgm:param type="parTxLTRAlign" val="l"/>
              <dgm:param type="shpTxLTRAlignCh" val="l"/>
              <dgm:param type="txAnchorVert" val="t"/>
              <dgm:param type="lnSpCh" val="15"/>
            </dgm:alg>
          </dgm:else>
        </dgm:choose>
        <dgm:shape xmlns:r="http://schemas.openxmlformats.org/officeDocument/2006/relationships" type="rect" r:blip="" zOrderOff="99999">
          <dgm:adjLst/>
        </dgm:shape>
        <dgm:presOf axis="desOr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layoutNode name="image_accent_8">
        <dgm:alg type="sp"/>
        <dgm:shape xmlns:r="http://schemas.openxmlformats.org/officeDocument/2006/relationships" r:blip="">
          <dgm:adjLst/>
        </dgm:shape>
        <dgm:presOf/>
        <dgm:constrLst/>
        <dgm:forEach name="Name87" ref="imageAccentRepeat"/>
      </dgm:layoutNode>
    </dgm:forEach>
    <dgm:forEach name="Name88" axis="ch" ptType="sibTrans" hideLastTrans="0" st="8" cnt="1">
      <dgm:layoutNode name="image_8">
        <dgm:alg type="sp"/>
        <dgm:shape xmlns:r="http://schemas.openxmlformats.org/officeDocument/2006/relationships" r:blip="">
          <dgm:adjLst/>
        </dgm:shape>
        <dgm:presOf/>
        <dgm:constrLst/>
        <dgm:forEach name="Name89" ref="imageRepeat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0.81102</cdr:x>
      <cdr:y>0.25219</cdr:y>
    </cdr:from>
    <cdr:to>
      <cdr:x>0.8597</cdr:x>
      <cdr:y>0.40341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4C04BDF4-D430-4DBE-B7E2-2FCED62878A4}"/>
            </a:ext>
          </a:extLst>
        </cdr:cNvPr>
        <cdr:cNvCxnSpPr/>
      </cdr:nvCxnSpPr>
      <cdr:spPr>
        <a:xfrm xmlns:a="http://schemas.openxmlformats.org/drawingml/2006/main" flipH="1">
          <a:off x="8043811" y="1325954"/>
          <a:ext cx="482859" cy="795118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0.81302</cdr:x>
      <cdr:y>0.39964</cdr:y>
    </cdr:from>
    <cdr:to>
      <cdr:x>0.8587</cdr:x>
      <cdr:y>0.51022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id="{5759596C-F3D2-4470-B8BB-31B9F4A0378B}"/>
            </a:ext>
          </a:extLst>
        </cdr:cNvPr>
        <cdr:cNvCxnSpPr/>
      </cdr:nvCxnSpPr>
      <cdr:spPr>
        <a:xfrm xmlns:a="http://schemas.openxmlformats.org/drawingml/2006/main" flipH="1">
          <a:off x="8063656" y="2101206"/>
          <a:ext cx="453074" cy="581429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0.81102</cdr:x>
      <cdr:y>0.54897</cdr:y>
    </cdr:from>
    <cdr:to>
      <cdr:x>0.8597</cdr:x>
      <cdr:y>0.6416</cdr:y>
    </cdr:to>
    <cdr:cxnSp macro="">
      <cdr:nvCxnSpPr>
        <cdr:cNvPr id="8" name="Прямая со стрелкой 7">
          <a:extLst xmlns:a="http://schemas.openxmlformats.org/drawingml/2006/main">
            <a:ext uri="{FF2B5EF4-FFF2-40B4-BE49-F238E27FC236}">
              <a16:creationId xmlns:a16="http://schemas.microsoft.com/office/drawing/2014/main" id="{461F0178-A04F-49D9-9912-217EA977BC2A}"/>
            </a:ext>
          </a:extLst>
        </cdr:cNvPr>
        <cdr:cNvCxnSpPr/>
      </cdr:nvCxnSpPr>
      <cdr:spPr>
        <a:xfrm xmlns:a="http://schemas.openxmlformats.org/drawingml/2006/main" flipH="1">
          <a:off x="8043816" y="2886397"/>
          <a:ext cx="482854" cy="487007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0.40938</cdr:x>
      <cdr:y>0.11419</cdr:y>
    </cdr:from>
    <cdr:to>
      <cdr:x>0.45084</cdr:x>
      <cdr:y>0.15389</cdr:y>
    </cdr:to>
    <cdr:cxnSp macro="">
      <cdr:nvCxnSpPr>
        <cdr:cNvPr id="10" name="Прямая соединительная линия 9">
          <a:extLst xmlns:a="http://schemas.openxmlformats.org/drawingml/2006/main">
            <a:ext uri="{FF2B5EF4-FFF2-40B4-BE49-F238E27FC236}">
              <a16:creationId xmlns:a16="http://schemas.microsoft.com/office/drawing/2014/main" id="{67A20C0A-E812-4EE6-A925-B4AC7D7E3FA9}"/>
            </a:ext>
          </a:extLst>
        </cdr:cNvPr>
        <cdr:cNvCxnSpPr/>
      </cdr:nvCxnSpPr>
      <cdr:spPr>
        <a:xfrm xmlns:a="http://schemas.openxmlformats.org/drawingml/2006/main" flipV="1">
          <a:off x="4052861" y="600397"/>
          <a:ext cx="410461" cy="208722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0.2746</cdr:x>
      <cdr:y>0.0611</cdr:y>
    </cdr:from>
    <cdr:to>
      <cdr:x>0.40919</cdr:x>
      <cdr:y>0.10582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E1F304DA-3DE0-4E8A-AC95-382C3F90B7C0}"/>
            </a:ext>
          </a:extLst>
        </cdr:cNvPr>
        <cdr:cNvSpPr txBox="1"/>
      </cdr:nvSpPr>
      <cdr:spPr>
        <a:xfrm xmlns:a="http://schemas.openxmlformats.org/drawingml/2006/main">
          <a:off x="2718526" y="321250"/>
          <a:ext cx="1332411" cy="2351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BY" sz="1100" dirty="0"/>
        </a:p>
      </cdr:txBody>
    </cdr:sp>
  </cdr:relSizeAnchor>
  <cdr:relSizeAnchor xmlns:cdr="http://schemas.openxmlformats.org/drawingml/2006/chartDrawing">
    <cdr:from>
      <cdr:x>0.27197</cdr:x>
      <cdr:y>0.03102</cdr:y>
    </cdr:from>
    <cdr:to>
      <cdr:x>0.40236</cdr:x>
      <cdr:y>0.152</cdr:y>
    </cdr:to>
    <cdr:sp macro="" textlink="">
      <cdr:nvSpPr>
        <cdr:cNvPr id="12" name="TextBox 11">
          <a:extLst xmlns:a="http://schemas.openxmlformats.org/drawingml/2006/main">
            <a:ext uri="{FF2B5EF4-FFF2-40B4-BE49-F238E27FC236}">
              <a16:creationId xmlns:a16="http://schemas.microsoft.com/office/drawing/2014/main" id="{4CB81E62-8C6C-457A-9C64-61B512CE9D3B}"/>
            </a:ext>
          </a:extLst>
        </cdr:cNvPr>
        <cdr:cNvSpPr txBox="1"/>
      </cdr:nvSpPr>
      <cdr:spPr>
        <a:xfrm xmlns:a="http://schemas.openxmlformats.org/drawingml/2006/main">
          <a:off x="2457656" y="163097"/>
          <a:ext cx="1178240" cy="6360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РАСХОДЫ</a:t>
          </a:r>
        </a:p>
        <a:p xmlns:a="http://schemas.openxmlformats.org/drawingml/2006/main">
          <a:pPr algn="ctr"/>
          <a:r>
            <a:rPr lang="ru-RU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73 925,5</a:t>
          </a:r>
          <a:endParaRPr lang="ru-BY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0.45382</cdr:x>
      <cdr:y>0.41304</cdr:y>
    </cdr:from>
    <cdr:to>
      <cdr:x>0.54618</cdr:x>
      <cdr:y>0.58696</cdr:y>
    </cdr:to>
    <cdr:sp macro="" textlink="">
      <cdr:nvSpPr>
        <cdr:cNvPr id="13" name="TextBox 12">
          <a:extLst xmlns:a="http://schemas.openxmlformats.org/drawingml/2006/main">
            <a:ext uri="{FF2B5EF4-FFF2-40B4-BE49-F238E27FC236}">
              <a16:creationId xmlns:a16="http://schemas.microsoft.com/office/drawing/2014/main" id="{417356EC-8FC1-4021-A497-3C55AA7C13FA}"/>
            </a:ext>
          </a:extLst>
        </cdr:cNvPr>
        <cdr:cNvSpPr txBox="1"/>
      </cdr:nvSpPr>
      <cdr:spPr>
        <a:xfrm xmlns:a="http://schemas.openxmlformats.org/drawingml/2006/main">
          <a:off x="4492800" y="21717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BY" sz="1100" dirty="0"/>
        </a:p>
      </cdr:txBody>
    </cdr:sp>
  </cdr:relSizeAnchor>
  <cdr:relSizeAnchor xmlns:cdr="http://schemas.openxmlformats.org/drawingml/2006/chartDrawing">
    <cdr:from>
      <cdr:x>0.67858</cdr:x>
      <cdr:y>0.02912</cdr:y>
    </cdr:from>
    <cdr:to>
      <cdr:x>0.82563</cdr:x>
      <cdr:y>0.13498</cdr:y>
    </cdr:to>
    <cdr:sp macro="" textlink="">
      <cdr:nvSpPr>
        <cdr:cNvPr id="14" name="TextBox 13">
          <a:extLst xmlns:a="http://schemas.openxmlformats.org/drawingml/2006/main">
            <a:ext uri="{FF2B5EF4-FFF2-40B4-BE49-F238E27FC236}">
              <a16:creationId xmlns:a16="http://schemas.microsoft.com/office/drawing/2014/main" id="{B31DDCF7-4739-4B1A-AE9F-95E47C4FA0B5}"/>
            </a:ext>
          </a:extLst>
        </cdr:cNvPr>
        <cdr:cNvSpPr txBox="1"/>
      </cdr:nvSpPr>
      <cdr:spPr>
        <a:xfrm xmlns:a="http://schemas.openxmlformats.org/drawingml/2006/main">
          <a:off x="6730257" y="153120"/>
          <a:ext cx="1458464" cy="5565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  ДОХОДЫ</a:t>
          </a:r>
        </a:p>
        <a:p xmlns:a="http://schemas.openxmlformats.org/drawingml/2006/main">
          <a:r>
            <a:rPr lang="ru-RU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    74 133,9</a:t>
          </a:r>
        </a:p>
        <a:p xmlns:a="http://schemas.openxmlformats.org/drawingml/2006/main"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r>
            <a:rPr lang="ru-RU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</a:p>
        <a:p xmlns:a="http://schemas.openxmlformats.org/drawingml/2006/main">
          <a:endParaRPr lang="ru-BY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0.4685</cdr:x>
      <cdr:y>0.02534</cdr:y>
    </cdr:from>
    <cdr:to>
      <cdr:x>0.62058</cdr:x>
      <cdr:y>0.18792</cdr:y>
    </cdr:to>
    <cdr:sp macro="" textlink="">
      <cdr:nvSpPr>
        <cdr:cNvPr id="15" name="TextBox 14">
          <a:extLst xmlns:a="http://schemas.openxmlformats.org/drawingml/2006/main">
            <a:ext uri="{FF2B5EF4-FFF2-40B4-BE49-F238E27FC236}">
              <a16:creationId xmlns:a16="http://schemas.microsoft.com/office/drawing/2014/main" id="{450D8A6B-7A7C-4DB1-A7BF-D8D953EED6A1}"/>
            </a:ext>
          </a:extLst>
        </cdr:cNvPr>
        <cdr:cNvSpPr txBox="1"/>
      </cdr:nvSpPr>
      <cdr:spPr>
        <a:xfrm xmlns:a="http://schemas.openxmlformats.org/drawingml/2006/main">
          <a:off x="4283969" y="133233"/>
          <a:ext cx="1390616" cy="8548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400" b="1" u="sng" dirty="0">
              <a:latin typeface="Times New Roman" panose="02020603050405020304" pitchFamily="18" charset="0"/>
              <a:cs typeface="Times New Roman" panose="02020603050405020304" pitchFamily="18" charset="0"/>
            </a:rPr>
            <a:t>ПРОФИЦИТ</a:t>
          </a:r>
        </a:p>
        <a:p xmlns:a="http://schemas.openxmlformats.org/drawingml/2006/main">
          <a:pPr algn="ctr"/>
          <a:r>
            <a:rPr lang="ru-RU" sz="1400" b="1" u="sng" dirty="0">
              <a:latin typeface="Times New Roman" panose="02020603050405020304" pitchFamily="18" charset="0"/>
              <a:cs typeface="Times New Roman" panose="02020603050405020304" pitchFamily="18" charset="0"/>
            </a:rPr>
            <a:t>208,4</a:t>
          </a:r>
          <a:endParaRPr lang="ru-BY" sz="1400" b="1" u="sng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806" tIns="45903" rIns="91806" bIns="4590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806" tIns="45903" rIns="91806" bIns="45903" rtlCol="0"/>
          <a:lstStyle>
            <a:lvl1pPr algn="r">
              <a:defRPr sz="1200"/>
            </a:lvl1pPr>
          </a:lstStyle>
          <a:p>
            <a:fld id="{3E50FFAF-A5B1-4933-B433-5BDAA62548F3}" type="datetimeFigureOut">
              <a:rPr lang="ru-RU" smtClean="0"/>
              <a:pPr/>
              <a:t>16.02.2026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06" tIns="45903" rIns="91806" bIns="4590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806" tIns="45903" rIns="91806" bIns="45903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806" tIns="45903" rIns="91806" bIns="4590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806" tIns="45903" rIns="91806" bIns="45903" rtlCol="0" anchor="b"/>
          <a:lstStyle>
            <a:lvl1pPr algn="r">
              <a:defRPr sz="1200"/>
            </a:lvl1pPr>
          </a:lstStyle>
          <a:p>
            <a:fld id="{9787CFA8-7570-492B-9D88-1915AB5434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972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27C11-ADB6-45EA-AEE4-8B59C4FBC80A}" type="datetimeFigureOut">
              <a:rPr lang="ru-RU" smtClean="0"/>
              <a:pPr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CCFE9-5D3E-4C69-A2E7-9C9476ADEA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8921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27C11-ADB6-45EA-AEE4-8B59C4FBC80A}" type="datetimeFigureOut">
              <a:rPr lang="ru-RU" smtClean="0"/>
              <a:pPr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CCFE9-5D3E-4C69-A2E7-9C9476ADEA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109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27C11-ADB6-45EA-AEE4-8B59C4FBC80A}" type="datetimeFigureOut">
              <a:rPr lang="ru-RU" smtClean="0"/>
              <a:pPr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CCFE9-5D3E-4C69-A2E7-9C9476ADEA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4082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27C11-ADB6-45EA-AEE4-8B59C4FBC80A}" type="datetimeFigureOut">
              <a:rPr lang="ru-RU" smtClean="0"/>
              <a:pPr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CCFE9-5D3E-4C69-A2E7-9C9476ADEA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74119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27C11-ADB6-45EA-AEE4-8B59C4FBC80A}" type="datetimeFigureOut">
              <a:rPr lang="ru-RU" smtClean="0"/>
              <a:pPr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CCFE9-5D3E-4C69-A2E7-9C9476ADEA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14773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27C11-ADB6-45EA-AEE4-8B59C4FBC80A}" type="datetimeFigureOut">
              <a:rPr lang="ru-RU" smtClean="0"/>
              <a:pPr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CCFE9-5D3E-4C69-A2E7-9C9476ADEA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845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27C11-ADB6-45EA-AEE4-8B59C4FBC80A}" type="datetimeFigureOut">
              <a:rPr lang="ru-RU" smtClean="0"/>
              <a:pPr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CCFE9-5D3E-4C69-A2E7-9C9476ADEA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6844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27C11-ADB6-45EA-AEE4-8B59C4FBC80A}" type="datetimeFigureOut">
              <a:rPr lang="ru-RU" smtClean="0"/>
              <a:pPr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CCFE9-5D3E-4C69-A2E7-9C9476ADEA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063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27C11-ADB6-45EA-AEE4-8B59C4FBC80A}" type="datetimeFigureOut">
              <a:rPr lang="ru-RU" smtClean="0"/>
              <a:pPr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CCFE9-5D3E-4C69-A2E7-9C9476ADEA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917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27C11-ADB6-45EA-AEE4-8B59C4FBC80A}" type="datetimeFigureOut">
              <a:rPr lang="ru-RU" smtClean="0"/>
              <a:pPr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CCFE9-5D3E-4C69-A2E7-9C9476ADEA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430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27C11-ADB6-45EA-AEE4-8B59C4FBC80A}" type="datetimeFigureOut">
              <a:rPr lang="ru-RU" smtClean="0"/>
              <a:pPr/>
              <a:t>16.02.2026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CCFE9-5D3E-4C69-A2E7-9C9476ADEA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5332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27C11-ADB6-45EA-AEE4-8B59C4FBC80A}" type="datetimeFigureOut">
              <a:rPr lang="ru-RU" smtClean="0"/>
              <a:pPr/>
              <a:t>16.02.2026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CCFE9-5D3E-4C69-A2E7-9C9476ADEA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33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27C11-ADB6-45EA-AEE4-8B59C4FBC80A}" type="datetimeFigureOut">
              <a:rPr lang="ru-RU" smtClean="0"/>
              <a:pPr/>
              <a:t>16.02.2026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CCFE9-5D3E-4C69-A2E7-9C9476ADEA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975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27C11-ADB6-45EA-AEE4-8B59C4FBC80A}" type="datetimeFigureOut">
              <a:rPr lang="ru-RU" smtClean="0"/>
              <a:pPr/>
              <a:t>16.02.2026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CCFE9-5D3E-4C69-A2E7-9C9476ADEA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250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27C11-ADB6-45EA-AEE4-8B59C4FBC80A}" type="datetimeFigureOut">
              <a:rPr lang="ru-RU" smtClean="0"/>
              <a:pPr/>
              <a:t>16.02.2026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CCFE9-5D3E-4C69-A2E7-9C9476ADEA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2567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27C11-ADB6-45EA-AEE4-8B59C4FBC80A}" type="datetimeFigureOut">
              <a:rPr lang="ru-RU" smtClean="0"/>
              <a:pPr/>
              <a:t>16.02.2026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CCFE9-5D3E-4C69-A2E7-9C9476ADEA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4467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27C11-ADB6-45EA-AEE4-8B59C4FBC80A}" type="datetimeFigureOut">
              <a:rPr lang="ru-RU" smtClean="0"/>
              <a:pPr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BFCCFE9-5D3E-4C69-A2E7-9C9476ADEA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081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1" r:id="rId1"/>
    <p:sldLayoutId id="2147483972" r:id="rId2"/>
    <p:sldLayoutId id="2147483973" r:id="rId3"/>
    <p:sldLayoutId id="2147483974" r:id="rId4"/>
    <p:sldLayoutId id="2147483975" r:id="rId5"/>
    <p:sldLayoutId id="2147483976" r:id="rId6"/>
    <p:sldLayoutId id="2147483977" r:id="rId7"/>
    <p:sldLayoutId id="2147483978" r:id="rId8"/>
    <p:sldLayoutId id="2147483979" r:id="rId9"/>
    <p:sldLayoutId id="2147483980" r:id="rId10"/>
    <p:sldLayoutId id="2147483981" r:id="rId11"/>
    <p:sldLayoutId id="2147483982" r:id="rId12"/>
    <p:sldLayoutId id="2147483983" r:id="rId13"/>
    <p:sldLayoutId id="2147483984" r:id="rId14"/>
    <p:sldLayoutId id="2147483985" r:id="rId15"/>
    <p:sldLayoutId id="214748398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10" Type="http://schemas.openxmlformats.org/officeDocument/2006/relationships/image" Target="../media/image10.png"/><Relationship Id="rId4" Type="http://schemas.openxmlformats.org/officeDocument/2006/relationships/image" Target="../media/image4.jpe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548680"/>
            <a:ext cx="7143800" cy="2405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3900" dirty="0">
                <a:latin typeface="Times New Roman" pitchFamily="18" charset="0"/>
                <a:cs typeface="Times New Roman" pitchFamily="18" charset="0"/>
              </a:rPr>
              <a:t>БЮДЖЕТ ДЛЯ ГРАЖДАН информация о  бюджете Сенненского района на 202</a:t>
            </a:r>
            <a:r>
              <a:rPr lang="en-US" sz="390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3900" dirty="0">
                <a:latin typeface="Times New Roman" pitchFamily="18" charset="0"/>
                <a:cs typeface="Times New Roman" pitchFamily="18" charset="0"/>
              </a:rPr>
              <a:t> год</a:t>
            </a:r>
          </a:p>
          <a:p>
            <a:pPr>
              <a:lnSpc>
                <a:spcPts val="4000"/>
              </a:lnSpc>
            </a:pPr>
            <a:endParaRPr lang="ru-RU" sz="2400" dirty="0">
              <a:latin typeface="Bookman Old Style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C:\Users\1\AppData\Local\Temp\pid-9872\image-03-02-26-09-08.jpeg">
            <a:extLst>
              <a:ext uri="{FF2B5EF4-FFF2-40B4-BE49-F238E27FC236}">
                <a16:creationId xmlns:a16="http://schemas.microsoft.com/office/drawing/2014/main" id="{AA638F4A-8994-4D2A-9A0C-434DCD323D0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729625"/>
            <a:ext cx="2664296" cy="41483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>
            <a:normAutofit/>
          </a:bodyPr>
          <a:lstStyle/>
          <a:p>
            <a:r>
              <a:rPr lang="ru-RU" sz="2300" dirty="0">
                <a:effectLst/>
                <a:latin typeface="Times New Roman" pitchFamily="18" charset="0"/>
                <a:cs typeface="Times New Roman" pitchFamily="18" charset="0"/>
              </a:rPr>
              <a:t>Экономическая классификация консолидированного бюджета 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0282418"/>
              </p:ext>
            </p:extLst>
          </p:nvPr>
        </p:nvGraphicFramePr>
        <p:xfrm>
          <a:off x="457200" y="1124744"/>
          <a:ext cx="4040188" cy="5472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Объект 8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404341869"/>
              </p:ext>
            </p:extLst>
          </p:nvPr>
        </p:nvGraphicFramePr>
        <p:xfrm>
          <a:off x="4645025" y="1124745"/>
          <a:ext cx="4041775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8376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851694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Состав и структура расходов консолидированного бюджета на национальную экономику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3227811"/>
              </p:ext>
            </p:extLst>
          </p:nvPr>
        </p:nvGraphicFramePr>
        <p:xfrm>
          <a:off x="457200" y="1124745"/>
          <a:ext cx="404018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Объект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81606814"/>
              </p:ext>
            </p:extLst>
          </p:nvPr>
        </p:nvGraphicFramePr>
        <p:xfrm>
          <a:off x="4645025" y="1196753"/>
          <a:ext cx="4041775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365045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390736" cy="792088"/>
          </a:xfrm>
        </p:spPr>
        <p:txBody>
          <a:bodyPr>
            <a:noAutofit/>
          </a:bodyPr>
          <a:lstStyle/>
          <a:p>
            <a:r>
              <a:rPr lang="ru-RU" sz="1800" b="1" dirty="0">
                <a:effectLst/>
                <a:latin typeface="Times New Roman" pitchFamily="18" charset="0"/>
                <a:cs typeface="Times New Roman" pitchFamily="18" charset="0"/>
              </a:rPr>
              <a:t>Структура расходов консолидированного бюджета </a:t>
            </a:r>
            <a:r>
              <a:rPr lang="ru-RU" sz="1800" b="1" dirty="0" err="1">
                <a:effectLst/>
                <a:latin typeface="Times New Roman" pitchFamily="18" charset="0"/>
                <a:cs typeface="Times New Roman" pitchFamily="18" charset="0"/>
              </a:rPr>
              <a:t>Сенненского</a:t>
            </a:r>
            <a:r>
              <a:rPr lang="ru-RU" sz="1800" b="1" dirty="0">
                <a:effectLst/>
                <a:latin typeface="Times New Roman" pitchFamily="18" charset="0"/>
                <a:cs typeface="Times New Roman" pitchFamily="18" charset="0"/>
              </a:rPr>
              <a:t> района по функциональной классификации на 2026 год (в процентах)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35725079"/>
              </p:ext>
            </p:extLst>
          </p:nvPr>
        </p:nvGraphicFramePr>
        <p:xfrm>
          <a:off x="457200" y="1444625"/>
          <a:ext cx="4040188" cy="5296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Объект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007011707"/>
              </p:ext>
            </p:extLst>
          </p:nvPr>
        </p:nvGraphicFramePr>
        <p:xfrm>
          <a:off x="4645025" y="1444625"/>
          <a:ext cx="4248150" cy="5224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337417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Таблица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632616"/>
              </p:ext>
            </p:extLst>
          </p:nvPr>
        </p:nvGraphicFramePr>
        <p:xfrm>
          <a:off x="484312" y="1268760"/>
          <a:ext cx="8208912" cy="46805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484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604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3682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Виды обязательств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Всего по органам местного управления и самоуправления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36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1.Долг органов местного управления и самоуправления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1 702,8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8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1.1Ценные бумаги (облигации)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1 702,8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81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1.2. Бюджетные кредиты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592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2.Долг, гарантированный местными исполнительными и распорядительными органами по кредитам банков, выданным субъектам хозяйствования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3,3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28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ИТОГО долговых обязательств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1 846,1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49" name="Прямая соединительная линия 48"/>
          <p:cNvCxnSpPr/>
          <p:nvPr/>
        </p:nvCxnSpPr>
        <p:spPr>
          <a:xfrm>
            <a:off x="2806700" y="9675813"/>
            <a:ext cx="3619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67"/>
          <p:cNvSpPr>
            <a:spLocks noChangeArrowheads="1"/>
          </p:cNvSpPr>
          <p:nvPr/>
        </p:nvSpPr>
        <p:spPr bwMode="auto">
          <a:xfrm>
            <a:off x="412304" y="332656"/>
            <a:ext cx="828092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Долговые обязательства органов местного</a:t>
            </a:r>
            <a:r>
              <a:rPr kumimoji="0" lang="ru-RU" sz="18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управления и самоуправления </a:t>
            </a:r>
            <a:r>
              <a:rPr kumimoji="0" lang="ru-RU" sz="1800" b="1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Сенненского</a:t>
            </a:r>
            <a:r>
              <a:rPr kumimoji="0" lang="ru-RU" sz="18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района на 1 января 202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6</a:t>
            </a:r>
            <a:r>
              <a:rPr kumimoji="0" lang="ru-RU" sz="18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г., тыс. рублей</a:t>
            </a:r>
            <a:endParaRPr kumimoji="0" 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74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A764193C-4FBB-40E3-8F8F-919A4D6C2808}"/>
              </a:ext>
            </a:extLst>
          </p:cNvPr>
          <p:cNvSpPr/>
          <p:nvPr/>
        </p:nvSpPr>
        <p:spPr>
          <a:xfrm>
            <a:off x="176341" y="476672"/>
            <a:ext cx="7042355" cy="597666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BY" sz="135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F037345-4E98-40B6-BF44-E3923AB93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768" y="836712"/>
            <a:ext cx="6447501" cy="5256584"/>
          </a:xfrm>
        </p:spPr>
        <p:txBody>
          <a:bodyPr>
            <a:normAutofit/>
          </a:bodyPr>
          <a:lstStyle/>
          <a:p>
            <a:r>
              <a:rPr lang="ru-RU" b="1" dirty="0"/>
              <a:t>Бюджет</a:t>
            </a:r>
            <a:r>
              <a:rPr lang="ru-RU" dirty="0"/>
              <a:t> – план формирования и использования  денежных средств для обеспечения реализации задач и функций государства. </a:t>
            </a:r>
          </a:p>
          <a:p>
            <a:r>
              <a:rPr lang="ru-RU" b="1" dirty="0"/>
              <a:t>Доходы бюджета </a:t>
            </a:r>
            <a:r>
              <a:rPr lang="ru-RU" dirty="0"/>
              <a:t>– поступающие в бюджет денежные средства. Доходы бюджета каждой административно-территориальной единицы формируются за счёт налогов, других обязательных платежей и иных поступлений в соответствии с законодательством Республики Беларусь.</a:t>
            </a:r>
          </a:p>
          <a:p>
            <a:r>
              <a:rPr lang="ru-RU" b="1" dirty="0"/>
              <a:t>Расходы бюджета </a:t>
            </a:r>
            <a:r>
              <a:rPr lang="ru-RU" dirty="0"/>
              <a:t>– денежные средства, направляемые на финансовое обеспечение задач и функций государства.</a:t>
            </a:r>
          </a:p>
          <a:p>
            <a:r>
              <a:rPr lang="ru-RU" b="1" dirty="0"/>
              <a:t>Дефицит бюджета </a:t>
            </a:r>
            <a:r>
              <a:rPr lang="ru-RU" dirty="0"/>
              <a:t>– превышение расходов бюджета над его доходами.</a:t>
            </a:r>
          </a:p>
          <a:p>
            <a:r>
              <a:rPr lang="ru-RU" b="1" dirty="0"/>
              <a:t>Профицит бюджета </a:t>
            </a:r>
            <a:r>
              <a:rPr lang="ru-RU" dirty="0"/>
              <a:t>– превышение доходов бюджета над его расходами.</a:t>
            </a:r>
            <a:endParaRPr lang="ru-BY" dirty="0"/>
          </a:p>
        </p:txBody>
      </p:sp>
    </p:spTree>
    <p:extLst>
      <p:ext uri="{BB962C8B-B14F-4D97-AF65-F5344CB8AC3E}">
        <p14:creationId xmlns:p14="http://schemas.microsoft.com/office/powerpoint/2010/main" val="1227366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B3113AFF-20B3-497C-A948-5055D1661167}"/>
              </a:ext>
            </a:extLst>
          </p:cNvPr>
          <p:cNvGrpSpPr/>
          <p:nvPr/>
        </p:nvGrpSpPr>
        <p:grpSpPr>
          <a:xfrm>
            <a:off x="323647" y="1556792"/>
            <a:ext cx="7358821" cy="3892210"/>
            <a:chOff x="511639" y="2291431"/>
            <a:chExt cx="8357747" cy="2935906"/>
          </a:xfrm>
        </p:grpSpPr>
        <p:sp>
          <p:nvSpPr>
            <p:cNvPr id="10" name="Фигура, имеющая форму буквы L 9">
              <a:extLst>
                <a:ext uri="{FF2B5EF4-FFF2-40B4-BE49-F238E27FC236}">
                  <a16:creationId xmlns:a16="http://schemas.microsoft.com/office/drawing/2014/main" id="{FB1BF805-2930-4533-B789-C645A2AACB44}"/>
                </a:ext>
              </a:extLst>
            </p:cNvPr>
            <p:cNvSpPr/>
            <p:nvPr/>
          </p:nvSpPr>
          <p:spPr>
            <a:xfrm rot="5400000">
              <a:off x="806508" y="3613329"/>
              <a:ext cx="888189" cy="1477928"/>
            </a:xfrm>
            <a:prstGeom prst="corner">
              <a:avLst>
                <a:gd name="adj1" fmla="val 16120"/>
                <a:gd name="adj2" fmla="val 16110"/>
              </a:avLst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ru-BY" sz="1350" dirty="0"/>
            </a:p>
          </p:txBody>
        </p:sp>
        <p:sp>
          <p:nvSpPr>
            <p:cNvPr id="11" name="Полилиния: фигура 10">
              <a:extLst>
                <a:ext uri="{FF2B5EF4-FFF2-40B4-BE49-F238E27FC236}">
                  <a16:creationId xmlns:a16="http://schemas.microsoft.com/office/drawing/2014/main" id="{FC72A81D-C043-49E5-A840-A17C6AD209D2}"/>
                </a:ext>
              </a:extLst>
            </p:cNvPr>
            <p:cNvSpPr/>
            <p:nvPr/>
          </p:nvSpPr>
          <p:spPr>
            <a:xfrm>
              <a:off x="709849" y="4057761"/>
              <a:ext cx="1334281" cy="1169576"/>
            </a:xfrm>
            <a:custGeom>
              <a:avLst/>
              <a:gdLst>
                <a:gd name="connsiteX0" fmla="*/ 0 w 1334281"/>
                <a:gd name="connsiteY0" fmla="*/ 0 h 1169576"/>
                <a:gd name="connsiteX1" fmla="*/ 1334281 w 1334281"/>
                <a:gd name="connsiteY1" fmla="*/ 0 h 1169576"/>
                <a:gd name="connsiteX2" fmla="*/ 1334281 w 1334281"/>
                <a:gd name="connsiteY2" fmla="*/ 1169576 h 1169576"/>
                <a:gd name="connsiteX3" fmla="*/ 0 w 1334281"/>
                <a:gd name="connsiteY3" fmla="*/ 1169576 h 1169576"/>
                <a:gd name="connsiteX4" fmla="*/ 0 w 1334281"/>
                <a:gd name="connsiteY4" fmla="*/ 0 h 1169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4281" h="1169576">
                  <a:moveTo>
                    <a:pt x="0" y="0"/>
                  </a:moveTo>
                  <a:lnTo>
                    <a:pt x="1334281" y="0"/>
                  </a:lnTo>
                  <a:lnTo>
                    <a:pt x="1334281" y="1169576"/>
                  </a:lnTo>
                  <a:lnTo>
                    <a:pt x="0" y="116957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t" anchorCtr="0">
              <a:noAutofit/>
            </a:bodyPr>
            <a:lstStyle/>
            <a:p>
              <a:pPr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dirty="0">
                  <a:solidFill>
                    <a:srgbClr val="0070C0"/>
                  </a:solidFill>
                </a:rPr>
                <a:t>Составление бюджета</a:t>
              </a:r>
              <a:endParaRPr lang="ru-BY" sz="1400" dirty="0">
                <a:solidFill>
                  <a:srgbClr val="0070C0"/>
                </a:solidFill>
              </a:endParaRPr>
            </a:p>
          </p:txBody>
        </p:sp>
        <p:sp>
          <p:nvSpPr>
            <p:cNvPr id="12" name="Равнобедренный треугольник 11">
              <a:extLst>
                <a:ext uri="{FF2B5EF4-FFF2-40B4-BE49-F238E27FC236}">
                  <a16:creationId xmlns:a16="http://schemas.microsoft.com/office/drawing/2014/main" id="{786ABD2A-458D-48E1-B138-8355796FBEA9}"/>
                </a:ext>
              </a:extLst>
            </p:cNvPr>
            <p:cNvSpPr/>
            <p:nvPr/>
          </p:nvSpPr>
          <p:spPr>
            <a:xfrm>
              <a:off x="1740778" y="3504522"/>
              <a:ext cx="251751" cy="251751"/>
            </a:xfrm>
            <a:prstGeom prst="triangle">
              <a:avLst>
                <a:gd name="adj" fmla="val 100000"/>
              </a:avLst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Фигура, имеющая форму буквы L 12">
              <a:extLst>
                <a:ext uri="{FF2B5EF4-FFF2-40B4-BE49-F238E27FC236}">
                  <a16:creationId xmlns:a16="http://schemas.microsoft.com/office/drawing/2014/main" id="{40B31BC3-D0A0-4231-9ACF-4A93637D161A}"/>
                </a:ext>
              </a:extLst>
            </p:cNvPr>
            <p:cNvSpPr/>
            <p:nvPr/>
          </p:nvSpPr>
          <p:spPr>
            <a:xfrm rot="5400000">
              <a:off x="2439930" y="3209137"/>
              <a:ext cx="888189" cy="1477928"/>
            </a:xfrm>
            <a:prstGeom prst="corner">
              <a:avLst>
                <a:gd name="adj1" fmla="val 16120"/>
                <a:gd name="adj2" fmla="val 16110"/>
              </a:avLst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Полилиния: фигура 13">
              <a:extLst>
                <a:ext uri="{FF2B5EF4-FFF2-40B4-BE49-F238E27FC236}">
                  <a16:creationId xmlns:a16="http://schemas.microsoft.com/office/drawing/2014/main" id="{DE0BBDDA-88EF-4710-81C8-43F74B43CE3D}"/>
                </a:ext>
              </a:extLst>
            </p:cNvPr>
            <p:cNvSpPr/>
            <p:nvPr/>
          </p:nvSpPr>
          <p:spPr>
            <a:xfrm>
              <a:off x="2291669" y="3650719"/>
              <a:ext cx="1630460" cy="1169576"/>
            </a:xfrm>
            <a:custGeom>
              <a:avLst/>
              <a:gdLst>
                <a:gd name="connsiteX0" fmla="*/ 0 w 1334281"/>
                <a:gd name="connsiteY0" fmla="*/ 0 h 1169576"/>
                <a:gd name="connsiteX1" fmla="*/ 1334281 w 1334281"/>
                <a:gd name="connsiteY1" fmla="*/ 0 h 1169576"/>
                <a:gd name="connsiteX2" fmla="*/ 1334281 w 1334281"/>
                <a:gd name="connsiteY2" fmla="*/ 1169576 h 1169576"/>
                <a:gd name="connsiteX3" fmla="*/ 0 w 1334281"/>
                <a:gd name="connsiteY3" fmla="*/ 1169576 h 1169576"/>
                <a:gd name="connsiteX4" fmla="*/ 0 w 1334281"/>
                <a:gd name="connsiteY4" fmla="*/ 0 h 1169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4281" h="1169576">
                  <a:moveTo>
                    <a:pt x="0" y="0"/>
                  </a:moveTo>
                  <a:lnTo>
                    <a:pt x="1334281" y="0"/>
                  </a:lnTo>
                  <a:lnTo>
                    <a:pt x="1334281" y="1169576"/>
                  </a:lnTo>
                  <a:lnTo>
                    <a:pt x="0" y="116957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t" anchorCtr="0">
              <a:noAutofit/>
            </a:bodyPr>
            <a:lstStyle/>
            <a:p>
              <a:pPr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300" dirty="0">
                  <a:solidFill>
                    <a:srgbClr val="0070C0"/>
                  </a:solidFill>
                </a:rPr>
                <a:t>Рассмотрение и утверждение бюджета </a:t>
              </a:r>
              <a:endParaRPr lang="ru-BY" sz="1300" dirty="0">
                <a:solidFill>
                  <a:srgbClr val="0070C0"/>
                </a:solidFill>
              </a:endParaRPr>
            </a:p>
          </p:txBody>
        </p:sp>
        <p:sp>
          <p:nvSpPr>
            <p:cNvPr id="15" name="Равнобедренный треугольник 14">
              <a:extLst>
                <a:ext uri="{FF2B5EF4-FFF2-40B4-BE49-F238E27FC236}">
                  <a16:creationId xmlns:a16="http://schemas.microsoft.com/office/drawing/2014/main" id="{50ACFB78-7A1A-4C10-BB41-5A094A850B58}"/>
                </a:ext>
              </a:extLst>
            </p:cNvPr>
            <p:cNvSpPr/>
            <p:nvPr/>
          </p:nvSpPr>
          <p:spPr>
            <a:xfrm>
              <a:off x="3374199" y="3100330"/>
              <a:ext cx="251751" cy="251751"/>
            </a:xfrm>
            <a:prstGeom prst="triangle">
              <a:avLst>
                <a:gd name="adj" fmla="val 100000"/>
              </a:avLst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Фигура, имеющая форму буквы L 15">
              <a:extLst>
                <a:ext uri="{FF2B5EF4-FFF2-40B4-BE49-F238E27FC236}">
                  <a16:creationId xmlns:a16="http://schemas.microsoft.com/office/drawing/2014/main" id="{2ACB748C-6381-4484-8CF4-04EFB5D893AB}"/>
                </a:ext>
              </a:extLst>
            </p:cNvPr>
            <p:cNvSpPr/>
            <p:nvPr/>
          </p:nvSpPr>
          <p:spPr>
            <a:xfrm rot="5400000">
              <a:off x="4073351" y="2804945"/>
              <a:ext cx="888189" cy="1477928"/>
            </a:xfrm>
            <a:prstGeom prst="corner">
              <a:avLst>
                <a:gd name="adj1" fmla="val 16120"/>
                <a:gd name="adj2" fmla="val 16110"/>
              </a:avLst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Полилиния: фигура 16">
              <a:extLst>
                <a:ext uri="{FF2B5EF4-FFF2-40B4-BE49-F238E27FC236}">
                  <a16:creationId xmlns:a16="http://schemas.microsoft.com/office/drawing/2014/main" id="{9E6A54F2-8CE7-4700-9828-CA0ECD0BEE9D}"/>
                </a:ext>
              </a:extLst>
            </p:cNvPr>
            <p:cNvSpPr/>
            <p:nvPr/>
          </p:nvSpPr>
          <p:spPr>
            <a:xfrm>
              <a:off x="3968497" y="3254616"/>
              <a:ext cx="1334281" cy="1169576"/>
            </a:xfrm>
            <a:custGeom>
              <a:avLst/>
              <a:gdLst>
                <a:gd name="connsiteX0" fmla="*/ 0 w 1334281"/>
                <a:gd name="connsiteY0" fmla="*/ 0 h 1169576"/>
                <a:gd name="connsiteX1" fmla="*/ 1334281 w 1334281"/>
                <a:gd name="connsiteY1" fmla="*/ 0 h 1169576"/>
                <a:gd name="connsiteX2" fmla="*/ 1334281 w 1334281"/>
                <a:gd name="connsiteY2" fmla="*/ 1169576 h 1169576"/>
                <a:gd name="connsiteX3" fmla="*/ 0 w 1334281"/>
                <a:gd name="connsiteY3" fmla="*/ 1169576 h 1169576"/>
                <a:gd name="connsiteX4" fmla="*/ 0 w 1334281"/>
                <a:gd name="connsiteY4" fmla="*/ 0 h 1169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4281" h="1169576">
                  <a:moveTo>
                    <a:pt x="0" y="0"/>
                  </a:moveTo>
                  <a:lnTo>
                    <a:pt x="1334281" y="0"/>
                  </a:lnTo>
                  <a:lnTo>
                    <a:pt x="1334281" y="1169576"/>
                  </a:lnTo>
                  <a:lnTo>
                    <a:pt x="0" y="116957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t" anchorCtr="0">
              <a:noAutofit/>
            </a:bodyPr>
            <a:lstStyle/>
            <a:p>
              <a:pPr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dirty="0">
                  <a:solidFill>
                    <a:srgbClr val="0070C0"/>
                  </a:solidFill>
                </a:rPr>
                <a:t>Исполнение бюджета</a:t>
              </a:r>
            </a:p>
            <a:p>
              <a:pPr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BY" sz="1400" dirty="0"/>
            </a:p>
          </p:txBody>
        </p:sp>
        <p:sp>
          <p:nvSpPr>
            <p:cNvPr id="18" name="Равнобедренный треугольник 17">
              <a:extLst>
                <a:ext uri="{FF2B5EF4-FFF2-40B4-BE49-F238E27FC236}">
                  <a16:creationId xmlns:a16="http://schemas.microsoft.com/office/drawing/2014/main" id="{B8077BE9-5034-441A-BCB5-26F187BFE7EB}"/>
                </a:ext>
              </a:extLst>
            </p:cNvPr>
            <p:cNvSpPr/>
            <p:nvPr/>
          </p:nvSpPr>
          <p:spPr>
            <a:xfrm>
              <a:off x="5007621" y="2696138"/>
              <a:ext cx="251751" cy="251751"/>
            </a:xfrm>
            <a:prstGeom prst="triangle">
              <a:avLst>
                <a:gd name="adj" fmla="val 100000"/>
              </a:avLst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Фигура, имеющая форму буквы L 18">
              <a:extLst>
                <a:ext uri="{FF2B5EF4-FFF2-40B4-BE49-F238E27FC236}">
                  <a16:creationId xmlns:a16="http://schemas.microsoft.com/office/drawing/2014/main" id="{8E2FFCF9-606F-4FA6-8D9B-98D1A0C8A533}"/>
                </a:ext>
              </a:extLst>
            </p:cNvPr>
            <p:cNvSpPr/>
            <p:nvPr/>
          </p:nvSpPr>
          <p:spPr>
            <a:xfrm rot="5400000">
              <a:off x="5706773" y="2400753"/>
              <a:ext cx="888189" cy="1477928"/>
            </a:xfrm>
            <a:prstGeom prst="corner">
              <a:avLst>
                <a:gd name="adj1" fmla="val 16120"/>
                <a:gd name="adj2" fmla="val 16110"/>
              </a:avLst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Полилиния: фигура 19">
              <a:extLst>
                <a:ext uri="{FF2B5EF4-FFF2-40B4-BE49-F238E27FC236}">
                  <a16:creationId xmlns:a16="http://schemas.microsoft.com/office/drawing/2014/main" id="{F66983B4-4934-4FCF-BADE-834CAF4AAB91}"/>
                </a:ext>
              </a:extLst>
            </p:cNvPr>
            <p:cNvSpPr/>
            <p:nvPr/>
          </p:nvSpPr>
          <p:spPr>
            <a:xfrm>
              <a:off x="5630152" y="2869069"/>
              <a:ext cx="1334281" cy="1169576"/>
            </a:xfrm>
            <a:custGeom>
              <a:avLst/>
              <a:gdLst>
                <a:gd name="connsiteX0" fmla="*/ 0 w 1334281"/>
                <a:gd name="connsiteY0" fmla="*/ 0 h 1169576"/>
                <a:gd name="connsiteX1" fmla="*/ 1334281 w 1334281"/>
                <a:gd name="connsiteY1" fmla="*/ 0 h 1169576"/>
                <a:gd name="connsiteX2" fmla="*/ 1334281 w 1334281"/>
                <a:gd name="connsiteY2" fmla="*/ 1169576 h 1169576"/>
                <a:gd name="connsiteX3" fmla="*/ 0 w 1334281"/>
                <a:gd name="connsiteY3" fmla="*/ 1169576 h 1169576"/>
                <a:gd name="connsiteX4" fmla="*/ 0 w 1334281"/>
                <a:gd name="connsiteY4" fmla="*/ 0 h 1169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4281" h="1169576">
                  <a:moveTo>
                    <a:pt x="0" y="0"/>
                  </a:moveTo>
                  <a:lnTo>
                    <a:pt x="1334281" y="0"/>
                  </a:lnTo>
                  <a:lnTo>
                    <a:pt x="1334281" y="1169576"/>
                  </a:lnTo>
                  <a:lnTo>
                    <a:pt x="0" y="116957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7148" tIns="37148" rIns="37148" bIns="37148" numCol="1" spcCol="1270" anchor="t" anchorCtr="0">
              <a:noAutofit/>
            </a:bodyPr>
            <a:lstStyle/>
            <a:p>
              <a:pPr defTabSz="433388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dirty="0">
                  <a:solidFill>
                    <a:srgbClr val="0070C0"/>
                  </a:solidFill>
                </a:rPr>
                <a:t>Контроль за исполнением бюджета </a:t>
              </a:r>
              <a:endParaRPr lang="ru-BY" sz="1400" dirty="0">
                <a:solidFill>
                  <a:srgbClr val="0070C0"/>
                </a:solidFill>
              </a:endParaRPr>
            </a:p>
          </p:txBody>
        </p:sp>
        <p:sp>
          <p:nvSpPr>
            <p:cNvPr id="21" name="Равнобедренный треугольник 20">
              <a:extLst>
                <a:ext uri="{FF2B5EF4-FFF2-40B4-BE49-F238E27FC236}">
                  <a16:creationId xmlns:a16="http://schemas.microsoft.com/office/drawing/2014/main" id="{8373688D-8B4B-44BF-9EB4-A1337DA34665}"/>
                </a:ext>
              </a:extLst>
            </p:cNvPr>
            <p:cNvSpPr/>
            <p:nvPr/>
          </p:nvSpPr>
          <p:spPr>
            <a:xfrm>
              <a:off x="6641042" y="2291947"/>
              <a:ext cx="251751" cy="251751"/>
            </a:xfrm>
            <a:prstGeom prst="triangle">
              <a:avLst>
                <a:gd name="adj" fmla="val 100000"/>
              </a:avLst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Фигура, имеющая форму буквы L 21">
              <a:extLst>
                <a:ext uri="{FF2B5EF4-FFF2-40B4-BE49-F238E27FC236}">
                  <a16:creationId xmlns:a16="http://schemas.microsoft.com/office/drawing/2014/main" id="{A8257594-4EAE-4786-9107-7944C1346D46}"/>
                </a:ext>
              </a:extLst>
            </p:cNvPr>
            <p:cNvSpPr/>
            <p:nvPr/>
          </p:nvSpPr>
          <p:spPr>
            <a:xfrm rot="5400000">
              <a:off x="7340194" y="1996562"/>
              <a:ext cx="888189" cy="1477928"/>
            </a:xfrm>
            <a:prstGeom prst="corner">
              <a:avLst>
                <a:gd name="adj1" fmla="val 16120"/>
                <a:gd name="adj2" fmla="val 16110"/>
              </a:avLst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Полилиния: фигура 22">
              <a:extLst>
                <a:ext uri="{FF2B5EF4-FFF2-40B4-BE49-F238E27FC236}">
                  <a16:creationId xmlns:a16="http://schemas.microsoft.com/office/drawing/2014/main" id="{5B0518FD-5B91-4BBF-A841-3E757B5F8AEE}"/>
                </a:ext>
              </a:extLst>
            </p:cNvPr>
            <p:cNvSpPr/>
            <p:nvPr/>
          </p:nvSpPr>
          <p:spPr>
            <a:xfrm>
              <a:off x="7289757" y="2420476"/>
              <a:ext cx="1579629" cy="1169576"/>
            </a:xfrm>
            <a:custGeom>
              <a:avLst/>
              <a:gdLst>
                <a:gd name="connsiteX0" fmla="*/ 0 w 1334281"/>
                <a:gd name="connsiteY0" fmla="*/ 0 h 1169576"/>
                <a:gd name="connsiteX1" fmla="*/ 1334281 w 1334281"/>
                <a:gd name="connsiteY1" fmla="*/ 0 h 1169576"/>
                <a:gd name="connsiteX2" fmla="*/ 1334281 w 1334281"/>
                <a:gd name="connsiteY2" fmla="*/ 1169576 h 1169576"/>
                <a:gd name="connsiteX3" fmla="*/ 0 w 1334281"/>
                <a:gd name="connsiteY3" fmla="*/ 1169576 h 1169576"/>
                <a:gd name="connsiteX4" fmla="*/ 0 w 1334281"/>
                <a:gd name="connsiteY4" fmla="*/ 0 h 1169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4281" h="1169576">
                  <a:moveTo>
                    <a:pt x="0" y="0"/>
                  </a:moveTo>
                  <a:lnTo>
                    <a:pt x="1334281" y="0"/>
                  </a:lnTo>
                  <a:lnTo>
                    <a:pt x="1334281" y="1169576"/>
                  </a:lnTo>
                  <a:lnTo>
                    <a:pt x="0" y="116957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7148" tIns="37148" rIns="37148" bIns="37148" numCol="1" spcCol="1270" anchor="t" anchorCtr="0">
              <a:noAutofit/>
            </a:bodyPr>
            <a:lstStyle/>
            <a:p>
              <a:pPr defTabSz="433388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dirty="0">
                  <a:solidFill>
                    <a:srgbClr val="0070C0"/>
                  </a:solidFill>
                </a:rPr>
                <a:t>Составление, рассмотрение и утверждение отчета об исполнении бюджета</a:t>
              </a:r>
              <a:endParaRPr lang="ru-BY" sz="1400" dirty="0">
                <a:solidFill>
                  <a:srgbClr val="0070C0"/>
                </a:solidFill>
              </a:endParaRPr>
            </a:p>
          </p:txBody>
        </p:sp>
      </p:grpSp>
      <p:sp>
        <p:nvSpPr>
          <p:cNvPr id="8" name="Текст 7">
            <a:extLst>
              <a:ext uri="{FF2B5EF4-FFF2-40B4-BE49-F238E27FC236}">
                <a16:creationId xmlns:a16="http://schemas.microsoft.com/office/drawing/2014/main" id="{B248D6F2-C100-45AD-9A4A-04F3784123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3647" y="186783"/>
            <a:ext cx="6447501" cy="877182"/>
          </a:xfrm>
        </p:spPr>
        <p:txBody>
          <a:bodyPr>
            <a:normAutofit/>
          </a:bodyPr>
          <a:lstStyle/>
          <a:p>
            <a:pPr algn="ctr"/>
            <a:r>
              <a:rPr lang="ru-RU" sz="2200" dirty="0">
                <a:solidFill>
                  <a:srgbClr val="0070C0"/>
                </a:solidFill>
              </a:rPr>
              <a:t>Этапы бюджетного процесса</a:t>
            </a:r>
            <a:endParaRPr lang="ru-BY" sz="2200" dirty="0">
              <a:solidFill>
                <a:srgbClr val="0070C0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6D8333C-C673-4C46-B153-9192677D1500}"/>
              </a:ext>
            </a:extLst>
          </p:cNvPr>
          <p:cNvSpPr txBox="1"/>
          <p:nvPr/>
        </p:nvSpPr>
        <p:spPr>
          <a:xfrm>
            <a:off x="539552" y="6169797"/>
            <a:ext cx="6447501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0" dirty="0">
                <a:solidFill>
                  <a:srgbClr val="0070C0"/>
                </a:solidFill>
              </a:rPr>
              <a:t>Районный бюджет на 2026 год утвержден</a:t>
            </a:r>
          </a:p>
          <a:p>
            <a:r>
              <a:rPr lang="ru-RU" sz="1350" dirty="0">
                <a:solidFill>
                  <a:srgbClr val="0070C0"/>
                </a:solidFill>
              </a:rPr>
              <a:t>решением </a:t>
            </a:r>
            <a:r>
              <a:rPr lang="ru-RU" sz="1350" dirty="0" err="1">
                <a:solidFill>
                  <a:srgbClr val="0070C0"/>
                </a:solidFill>
              </a:rPr>
              <a:t>Сенненского</a:t>
            </a:r>
            <a:r>
              <a:rPr lang="ru-RU" sz="1350" dirty="0">
                <a:solidFill>
                  <a:srgbClr val="0070C0"/>
                </a:solidFill>
              </a:rPr>
              <a:t> районного Совета депутатов от 30.12.2025 № 97 </a:t>
            </a:r>
          </a:p>
          <a:p>
            <a:endParaRPr lang="ru-BY" sz="135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028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6A9A7E42-5BB5-4260-8E8F-EA30186FC2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9596939"/>
              </p:ext>
            </p:extLst>
          </p:nvPr>
        </p:nvGraphicFramePr>
        <p:xfrm>
          <a:off x="395536" y="166328"/>
          <a:ext cx="8456964" cy="6525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2155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9">
            <a:extLst>
              <a:ext uri="{FF2B5EF4-FFF2-40B4-BE49-F238E27FC236}">
                <a16:creationId xmlns:a16="http://schemas.microsoft.com/office/drawing/2014/main" id="{E70C8B4D-C829-41F1-A3FA-63B1F6D8201C}"/>
              </a:ext>
            </a:extLst>
          </p:cNvPr>
          <p:cNvSpPr/>
          <p:nvPr/>
        </p:nvSpPr>
        <p:spPr bwMode="auto">
          <a:xfrm>
            <a:off x="323528" y="548680"/>
            <a:ext cx="4991480" cy="595312"/>
          </a:xfrm>
          <a:prstGeom prst="roundRect">
            <a:avLst>
              <a:gd name="adj" fmla="val 50000"/>
            </a:avLst>
          </a:prstGeom>
          <a:solidFill>
            <a:schemeClr val="accent2">
              <a:lumMod val="40000"/>
              <a:lumOff val="60000"/>
              <a:alpha val="68000"/>
            </a:schemeClr>
          </a:solidFill>
          <a:ln w="41275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Бюджет </a:t>
            </a:r>
            <a:r>
              <a:rPr lang="ru-RU" dirty="0" err="1">
                <a:solidFill>
                  <a:schemeClr val="tx1"/>
                </a:solidFill>
              </a:rPr>
              <a:t>Сенненского</a:t>
            </a:r>
            <a:r>
              <a:rPr lang="ru-RU" dirty="0">
                <a:solidFill>
                  <a:schemeClr val="tx1"/>
                </a:solidFill>
              </a:rPr>
              <a:t> района на 2026 год</a:t>
            </a:r>
            <a:endParaRPr lang="ru-BY" dirty="0">
              <a:solidFill>
                <a:schemeClr val="tx1"/>
              </a:solidFill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2C76320D-6F33-479A-A4FA-A97185A31D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9275612"/>
              </p:ext>
            </p:extLst>
          </p:nvPr>
        </p:nvGraphicFramePr>
        <p:xfrm>
          <a:off x="-180528" y="1600200"/>
          <a:ext cx="9324528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065174810"/>
              </p:ext>
            </p:extLst>
          </p:nvPr>
        </p:nvGraphicFramePr>
        <p:xfrm>
          <a:off x="412283" y="1370454"/>
          <a:ext cx="8408190" cy="4480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412282" y="533356"/>
            <a:ext cx="6366272" cy="66351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 sz="1856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Структура доходов бюджета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Сенненского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района </a:t>
            </a:r>
          </a:p>
          <a:p>
            <a:pPr>
              <a:defRPr sz="1856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на 2026 год </a:t>
            </a:r>
            <a:r>
              <a:rPr lang="ru-RU" sz="1125" b="1" dirty="0">
                <a:solidFill>
                  <a:schemeClr val="tx2">
                    <a:lumMod val="50000"/>
                  </a:schemeClr>
                </a:solidFill>
              </a:rPr>
              <a:t>(тыс. рублей, %)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13426" y="4293096"/>
            <a:ext cx="102632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100" dirty="0"/>
              <a:t>50,5 %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55976" y="2132856"/>
            <a:ext cx="74475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dirty="0"/>
              <a:t>10,7 %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74705" y="3344589"/>
            <a:ext cx="819708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50" dirty="0"/>
              <a:t>22,5 %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16378" y="4579406"/>
            <a:ext cx="74771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dirty="0"/>
              <a:t>16,3 %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899472"/>
              </p:ext>
            </p:extLst>
          </p:nvPr>
        </p:nvGraphicFramePr>
        <p:xfrm>
          <a:off x="80963" y="332656"/>
          <a:ext cx="3752851" cy="6264695"/>
        </p:xfrm>
        <a:graphic>
          <a:graphicData uri="http://schemas.openxmlformats.org/drawingml/2006/table">
            <a:tbl>
              <a:tblPr/>
              <a:tblGrid>
                <a:gridCol w="1486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05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24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646">
                  <a:extLst>
                    <a:ext uri="{9D8B030D-6E8A-4147-A177-3AD203B41FA5}">
                      <a16:colId xmlns:a16="http://schemas.microsoft.com/office/drawing/2014/main" val="1639956300"/>
                    </a:ext>
                  </a:extLst>
                </a:gridCol>
              </a:tblGrid>
              <a:tr h="932667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>
                          <a:latin typeface="+mn-lt"/>
                        </a:rPr>
                        <a:t> Нормативы отчислений </a:t>
                      </a:r>
                    </a:p>
                    <a:p>
                      <a:pPr algn="ctr" fontAlgn="ctr"/>
                      <a:r>
                        <a:rPr lang="ru-RU" sz="1500" b="0" i="0" u="none" strike="noStrike" dirty="0">
                          <a:latin typeface="+mn-lt"/>
                        </a:rPr>
                        <a:t>в бюджеты сельсоветов </a:t>
                      </a:r>
                    </a:p>
                    <a:p>
                      <a:pPr algn="ctr" fontAlgn="ctr"/>
                      <a:r>
                        <a:rPr lang="ru-RU" sz="1500" b="0" i="0" u="none" strike="noStrike" dirty="0">
                          <a:latin typeface="+mn-lt"/>
                        </a:rPr>
                        <a:t>на 2026 год</a:t>
                      </a:r>
                    </a:p>
                  </a:txBody>
                  <a:tcPr marL="4243" marR="4243" marT="4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487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+mn-lt"/>
                      </a:endParaRPr>
                    </a:p>
                  </a:txBody>
                  <a:tcPr marL="4243" marR="4243" marT="42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+mn-lt"/>
                      </a:endParaRPr>
                    </a:p>
                  </a:txBody>
                  <a:tcPr marL="4243" marR="4243" marT="42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endParaRPr lang="ru-RU" sz="900" b="0" i="1" u="none" strike="noStrike" dirty="0">
                        <a:latin typeface="+mn-lt"/>
                      </a:endParaRPr>
                    </a:p>
                  </a:txBody>
                  <a:tcPr marL="4243" marR="4243" marT="42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045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latin typeface="+mn-lt"/>
                        </a:rPr>
                        <a:t>Наименование сельсовета</a:t>
                      </a:r>
                    </a:p>
                  </a:txBody>
                  <a:tcPr marL="4243" marR="4243" marT="4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latin typeface="+mn-lt"/>
                        </a:rPr>
                        <a:t>От налога</a:t>
                      </a:r>
                    </a:p>
                    <a:p>
                      <a:pPr algn="ctr" fontAlgn="ctr"/>
                      <a:r>
                        <a:rPr lang="ru-RU" sz="1000" b="0" i="0" u="none" strike="noStrike" dirty="0">
                          <a:latin typeface="+mn-lt"/>
                        </a:rPr>
                        <a:t>за владение собаками, сбора с заготовителей, курортного </a:t>
                      </a:r>
                    </a:p>
                    <a:p>
                      <a:pPr algn="ctr" fontAlgn="ctr"/>
                      <a:r>
                        <a:rPr lang="ru-RU" sz="1000" b="0" i="0" u="none" strike="noStrike" dirty="0">
                          <a:latin typeface="+mn-lt"/>
                        </a:rPr>
                        <a:t>сбора, поступлений от сдачи в аренду имущества (%)</a:t>
                      </a:r>
                    </a:p>
                  </a:txBody>
                  <a:tcPr marL="4243" marR="4243" marT="4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latin typeface="+mn-lt"/>
                        </a:rPr>
                        <a:t>От подоходного налога с физических лиц</a:t>
                      </a:r>
                    </a:p>
                  </a:txBody>
                  <a:tcPr marL="4243" marR="4243" marT="4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4243" marR="4243" marT="4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261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Белицкий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7142" marR="7142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latin typeface="Verdana"/>
                        </a:rPr>
                        <a:t>100</a:t>
                      </a:r>
                    </a:p>
                  </a:txBody>
                  <a:tcPr marL="7142" marR="7142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latin typeface="Verdana"/>
                        </a:rPr>
                        <a:t>0,4992</a:t>
                      </a:r>
                    </a:p>
                  </a:txBody>
                  <a:tcPr marL="7142" marR="7142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7142" marR="7142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7261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Богушевский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7142" marR="7142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latin typeface="Verdana"/>
                        </a:rPr>
                        <a:t>100</a:t>
                      </a:r>
                    </a:p>
                  </a:txBody>
                  <a:tcPr marL="7142" marR="7142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latin typeface="Verdana"/>
                        </a:rPr>
                        <a:t>0,2644</a:t>
                      </a:r>
                    </a:p>
                  </a:txBody>
                  <a:tcPr marL="7142" marR="7142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7142" marR="7142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7261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Богдановский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7142" marR="7142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latin typeface="Verdana"/>
                        </a:rPr>
                        <a:t>100</a:t>
                      </a:r>
                    </a:p>
                  </a:txBody>
                  <a:tcPr marL="7142" marR="7142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latin typeface="Verdana"/>
                        </a:rPr>
                        <a:t>0,4335</a:t>
                      </a:r>
                    </a:p>
                  </a:txBody>
                  <a:tcPr marL="7142" marR="7142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7142" marR="7142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7261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Коковчинский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7142" marR="7142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latin typeface="Verdana"/>
                        </a:rPr>
                        <a:t>100</a:t>
                      </a:r>
                    </a:p>
                  </a:txBody>
                  <a:tcPr marL="7142" marR="7142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latin typeface="Verdana"/>
                        </a:rPr>
                        <a:t>0,4398</a:t>
                      </a:r>
                    </a:p>
                  </a:txBody>
                  <a:tcPr marL="7142" marR="7142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7142" marR="7142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7261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Мошканский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7142" marR="7142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latin typeface="Verdana"/>
                        </a:rPr>
                        <a:t>100</a:t>
                      </a:r>
                    </a:p>
                  </a:txBody>
                  <a:tcPr marL="7142" marR="7142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latin typeface="Verdana"/>
                        </a:rPr>
                        <a:t>0,4588</a:t>
                      </a:r>
                    </a:p>
                  </a:txBody>
                  <a:tcPr marL="7142" marR="7142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7142" marR="7142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7261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Немойтовский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7142" marR="7142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latin typeface="Verdana"/>
                        </a:rPr>
                        <a:t>100</a:t>
                      </a:r>
                    </a:p>
                  </a:txBody>
                  <a:tcPr marL="7142" marR="7142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latin typeface="Verdana"/>
                        </a:rPr>
                        <a:t>0,4207</a:t>
                      </a:r>
                    </a:p>
                  </a:txBody>
                  <a:tcPr marL="7142" marR="7142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7142" marR="7142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7261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Студенковский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7142" marR="7142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latin typeface="Verdana"/>
                        </a:rPr>
                        <a:t>100</a:t>
                      </a:r>
                    </a:p>
                  </a:txBody>
                  <a:tcPr marL="7142" marR="7142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latin typeface="Verdana"/>
                        </a:rPr>
                        <a:t>0,4367</a:t>
                      </a:r>
                    </a:p>
                  </a:txBody>
                  <a:tcPr marL="7142" marR="7142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7142" marR="7142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7261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Ходцевский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7142" marR="7142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latin typeface="Verdana"/>
                        </a:rPr>
                        <a:t>100</a:t>
                      </a:r>
                    </a:p>
                  </a:txBody>
                  <a:tcPr marL="7142" marR="7142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latin typeface="Verdana"/>
                        </a:rPr>
                        <a:t>0,4940</a:t>
                      </a:r>
                    </a:p>
                  </a:txBody>
                  <a:tcPr marL="7142" marR="7142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7142" marR="7142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pSp>
        <p:nvGrpSpPr>
          <p:cNvPr id="13375" name="Группа 4"/>
          <p:cNvGrpSpPr>
            <a:grpSpLocks/>
          </p:cNvGrpSpPr>
          <p:nvPr/>
        </p:nvGrpSpPr>
        <p:grpSpPr bwMode="auto">
          <a:xfrm>
            <a:off x="4139952" y="494304"/>
            <a:ext cx="3135959" cy="446484"/>
            <a:chOff x="-730114" y="-881870"/>
            <a:chExt cx="6206583" cy="659936"/>
          </a:xfrm>
        </p:grpSpPr>
        <p:sp>
          <p:nvSpPr>
            <p:cNvPr id="10" name="Скругленный прямоугольник 9"/>
            <p:cNvSpPr/>
            <p:nvPr/>
          </p:nvSpPr>
          <p:spPr>
            <a:xfrm>
              <a:off x="-730114" y="-881870"/>
              <a:ext cx="5499941" cy="659936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  <a:alpha val="68000"/>
              </a:schemeClr>
            </a:solidFill>
            <a:ln w="41275"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Скругленный прямоугольник 4"/>
            <p:cNvSpPr/>
            <p:nvPr/>
          </p:nvSpPr>
          <p:spPr>
            <a:xfrm>
              <a:off x="-445082" y="-881870"/>
              <a:ext cx="5921551" cy="6599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68580" bIns="68580" spcCol="1270" anchor="ctr"/>
            <a:lstStyle/>
            <a:p>
              <a:pPr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500" dirty="0">
                  <a:solidFill>
                    <a:schemeClr val="tx2">
                      <a:lumMod val="50000"/>
                    </a:schemeClr>
                  </a:solidFill>
                </a:rPr>
                <a:t>Уровень дотационности</a:t>
              </a:r>
            </a:p>
          </p:txBody>
        </p:sp>
      </p:grpSp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1782907"/>
              </p:ext>
            </p:extLst>
          </p:nvPr>
        </p:nvGraphicFramePr>
        <p:xfrm>
          <a:off x="4021282" y="1484783"/>
          <a:ext cx="4850477" cy="51125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65012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Консолидированный бюджет района на  2026 год утвержден по доходам в сумме 74 133,9 тыс. рублей и расходам в сумме 73 925,5 тыс. рублей, с превышением доходов на расходами в сумме 208,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тыс. рублей.</a:t>
            </a:r>
          </a:p>
          <a:p>
            <a:pPr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     Поступления  собственных доходов бюджета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Сенненского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района предусмотрены в сумме 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9 716,7 тыс. рублей. Налоговые доходы запланированы в сумме 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6 315,8 тыс. рублей, неналоговые доходы – 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400,9 тыс. рублей.</a:t>
            </a:r>
          </a:p>
          <a:p>
            <a:pPr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     Безвозмездные поступления из областного бюджета в структуре доходов бюджета района составляют 46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4 процента (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4 417,3 тыс. рублей), из них дотация – 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9 процента (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33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285,3 тыс. рублей), субвенции –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0,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процента (509,9 тыс. рублей), иные межбюджетные трансферты – 0,8 процента (622,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тыс. рублей).</a:t>
            </a:r>
          </a:p>
          <a:p>
            <a:pPr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Расходы консолидированного бюджета района на 2026 год запланированы в сумме 73 925,5 тыс. рублей. В объеме расходов бюджета района средства, предусмотренные на текущие расходы, составляют 72 012,0 тыс. рублей или 97,4 процента всех расходов, из них расходы на выплату заработной платы с начислениями на нее, трансфертов населению, расчеты за лекарственные средства, продукты питания, коммунальные услуги, субсидирование жилищно-коммунальных и транспортных услуг населению, расчеты за топливо, отпускаемое населению, обслуживание долга – 62 957,8 тыс. рублей или 85,2 процента. Расходы капитального характера запланированы в сумме 1 227,9 тыс. рублей или 1,7 процента всех расходов.</a:t>
            </a:r>
          </a:p>
        </p:txBody>
      </p:sp>
    </p:spTree>
    <p:extLst>
      <p:ext uri="{BB962C8B-B14F-4D97-AF65-F5344CB8AC3E}">
        <p14:creationId xmlns:p14="http://schemas.microsoft.com/office/powerpoint/2010/main" val="2904557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654" y="5517232"/>
            <a:ext cx="641870" cy="87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15616" y="938154"/>
            <a:ext cx="2736304" cy="7498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65" y="945918"/>
            <a:ext cx="640800" cy="742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130176" y="5479132"/>
            <a:ext cx="2649736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064" y="1983284"/>
            <a:ext cx="640800" cy="80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249511" y="938154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Образование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26 479,9 тыс. рублей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115616" y="1914869"/>
            <a:ext cx="2750380" cy="78315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096408" y="1983284"/>
            <a:ext cx="2611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Здравоохранение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15 009,7 тыс. рублей</a:t>
            </a:r>
          </a:p>
        </p:txBody>
      </p:sp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724" y="2851644"/>
            <a:ext cx="640800" cy="845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1112155" y="2851644"/>
            <a:ext cx="2739765" cy="8022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1167266" y="357591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122004" y="2929584"/>
            <a:ext cx="2729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Национальная экономика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300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9 тыс. рублей</a:t>
            </a:r>
          </a:p>
        </p:txBody>
      </p:sp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945247"/>
            <a:ext cx="786004" cy="9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1122005" y="3945247"/>
            <a:ext cx="2743991" cy="12360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105555" y="3980963"/>
            <a:ext cx="27705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Жилищно-коммунальные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услуги, жилищное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строительство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616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9 тыс. рублей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868144" y="1060888"/>
            <a:ext cx="2954026" cy="11439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217208" y="5483046"/>
            <a:ext cx="2562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Социальная политика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537,5 тыс. рублей</a:t>
            </a:r>
          </a:p>
        </p:txBody>
      </p:sp>
      <p:pic>
        <p:nvPicPr>
          <p:cNvPr id="19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101263"/>
            <a:ext cx="1064890" cy="11079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5868144" y="1008845"/>
            <a:ext cx="29540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Физическая культура, спорт, культура и средства массовой информации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4 818,6 тыс. рублей</a:t>
            </a: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563227"/>
            <a:ext cx="1064891" cy="891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5868888" y="3614885"/>
            <a:ext cx="2980595" cy="14573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5860743" y="2357979"/>
            <a:ext cx="29530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Государственные органы общего назначения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28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5,2 тыс. рублей</a:t>
            </a:r>
          </a:p>
        </p:txBody>
      </p:sp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653854"/>
            <a:ext cx="1064890" cy="121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Прямоугольник 24"/>
          <p:cNvSpPr/>
          <p:nvPr/>
        </p:nvSpPr>
        <p:spPr>
          <a:xfrm>
            <a:off x="5895457" y="5315734"/>
            <a:ext cx="2954026" cy="9211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5868144" y="2357264"/>
            <a:ext cx="2954026" cy="9211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1025" y="5374162"/>
            <a:ext cx="1357115" cy="864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5890893" y="3617135"/>
            <a:ext cx="28016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Обслуживание долга органов местного управления и самоуправления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195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9 тыс. рублей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919794" y="5374162"/>
            <a:ext cx="28940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Расходы по другим разделам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680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9 тыс. рублей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460739" y="85515"/>
            <a:ext cx="83887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Состав расходов консолидированного бюджета по функциональной классификации на 2026 год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763663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Другая 5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75BDA7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3765</TotalTime>
  <Words>788</Words>
  <Application>Microsoft Office PowerPoint</Application>
  <PresentationFormat>Экран (4:3)</PresentationFormat>
  <Paragraphs>146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Arial</vt:lpstr>
      <vt:lpstr>Bookman Old Style</vt:lpstr>
      <vt:lpstr>Calibri</vt:lpstr>
      <vt:lpstr>Times New Roman</vt:lpstr>
      <vt:lpstr>Trebuchet MS</vt:lpstr>
      <vt:lpstr>Verdana</vt:lpstr>
      <vt:lpstr>Wingdings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Экономическая классификация консолидированного бюджета </vt:lpstr>
      <vt:lpstr>Состав и структура расходов консолидированного бюджета на национальную экономику</vt:lpstr>
      <vt:lpstr>Структура расходов консолидированного бюджета Сенненского района по функциональной классификации на 2026 год (в процентах)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doxod</dc:creator>
  <cp:lastModifiedBy>Сачнёва Марина Александровна</cp:lastModifiedBy>
  <cp:revision>307</cp:revision>
  <cp:lastPrinted>2026-02-05T11:43:40Z</cp:lastPrinted>
  <dcterms:created xsi:type="dcterms:W3CDTF">2018-02-22T12:26:12Z</dcterms:created>
  <dcterms:modified xsi:type="dcterms:W3CDTF">2026-02-16T06:44:56Z</dcterms:modified>
</cp:coreProperties>
</file>